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41412643" r:id="rId2"/>
    <p:sldId id="2141412629" r:id="rId3"/>
    <p:sldId id="2141412626" r:id="rId4"/>
    <p:sldId id="2141412642" r:id="rId5"/>
    <p:sldId id="2141412634" r:id="rId6"/>
    <p:sldId id="2141412633" r:id="rId7"/>
    <p:sldId id="2141412630" r:id="rId8"/>
    <p:sldId id="2141412635" r:id="rId9"/>
    <p:sldId id="2141412636" r:id="rId10"/>
    <p:sldId id="2141412637" r:id="rId11"/>
    <p:sldId id="2141412639" r:id="rId12"/>
    <p:sldId id="2141412638" r:id="rId13"/>
    <p:sldId id="2141412640" r:id="rId14"/>
    <p:sldId id="21414126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3927" autoAdjust="0"/>
  </p:normalViewPr>
  <p:slideViewPr>
    <p:cSldViewPr snapToGrid="0">
      <p:cViewPr varScale="1">
        <p:scale>
          <a:sx n="69" d="100"/>
          <a:sy n="69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8987-CF65-4292-860F-50FE252B533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A94A-4C3A-4189-AE5F-423F4593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Ubuntu"/>
              </a:rPr>
              <a:t>11.1x </a:t>
            </a:r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0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Ubuntu"/>
              </a:rPr>
              <a:t>11.1x </a:t>
            </a:r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CCEFD-34B7-4D15-9BC8-B0FB36A3E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7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CCEFD-34B7-4D15-9BC8-B0FB36A3E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95100A-E74E-4E13-9D2B-4779BCC6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517EED14-F13D-44FB-9B80-39593CCFF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E10F9E3-8F08-458F-977F-43021006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F7DB35C-805B-4B3D-9214-BB2CE15B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47ED5CB-A32E-4448-A9BE-3C0DDBE1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ECEA215-EF83-4E94-AD28-8530BDAC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BB6B9CAF-1149-42B0-B779-ABC6AA3B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EA6D500-B48E-4B63-929E-16BF52DC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FBBF352-00E0-4FC2-BD42-F7224506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CCA9E02-3202-47F8-949D-B698B4C8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6148164C-6112-4E68-ACAA-D5844976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7DDE93C-471B-4348-B18C-EEA1D439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3F88F8B-0DC8-426E-8D20-B0DB717E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2E2A03-0E02-4B11-92F5-73FF1B4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C16CCDA-880F-4B04-9C23-D165D873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742DACB-BD8A-40B8-B936-1C1A38F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8F1C910-8CBB-402F-B1C5-0E967672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45766F1-83E5-4997-9473-24481DB1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DFAB0D2-BA66-4FD6-ACD9-37927C1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16186C4-48FB-4C7C-B5A1-3D005376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90ED52-295E-4C83-B8E3-F3F8D1AE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0D2B0A6-CA87-4BA9-B31F-2D5728955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768922C-9B86-4ECF-8370-0B7F1D29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D3BFCD6-A791-45B4-80CA-CCDBE207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BD7DE75-70BD-4716-A8BC-2CB81BAC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6304D5B-F5E8-40E6-9868-2B9D48E7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C51981D-1D8A-44B0-BFCE-AD71CF358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D734CFC-5A15-4DCA-97AF-AB83BC57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4E801EC-3518-45C8-9EBA-AFD8E09B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D607240-A05C-400A-9AC9-E762924C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F147FED-C8FC-424F-8512-F2CB32CF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CAC03D-0D33-4712-889A-99E7DFBE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DE23411-0952-4CA1-B10C-F1A2A5B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2C043BF-9AB7-4FE4-86E3-3A29290F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957C2DA-63AE-4C73-8942-F5231EE77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A05F43A-8A1F-4E0E-9D68-1CE6B528C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056E7436-2ABA-4E48-9369-5780E5EF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4B3C782-765E-4CC9-9EA8-9DE2D0A0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A0268393-4F48-4F1A-B602-81929C6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770237-4B7F-4B82-A091-B7338672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084314ED-1659-4C87-B090-8AF8D997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8A1A3718-ADA2-4ECF-8996-98C8DF3E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48E3C47D-D27B-476B-946E-5C05C730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5CF37924-0EA7-4F3F-B2C0-29B3B1F7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96D1EC31-FBD2-4720-891D-90C67BAE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8E99BA9-29D6-459B-A62D-26A0EA2F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BB86CF-0A54-4813-8043-5B922156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AA6759C-D74A-48E2-8226-77FD9280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E09D073-634B-4568-8557-099F0A434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E63E9B3-8CB1-459B-B04F-11FE05C5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535E688-AA2D-489A-A367-C1CEE639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97ADA76-0EFD-46BD-B0B2-9F02E59D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EDEEB09-961F-4875-BAAC-9B2FAE91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30352436-B1C6-4796-B35E-B467C54A5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7BA9A36-7565-490C-8D2A-6FCFB0411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E10DF46-3425-471D-9B7B-F42346DC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8857188-DBAE-407D-894A-5DE0367D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F81615A-33DD-450D-A8D3-F3B8337A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15653BA-1DC2-4762-B183-A1246301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9F8F9D0-A6A1-4707-89F7-AC9FA185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0844B0D-51D4-40D9-8D60-CD66E4F34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D1CF34C-41AC-49E2-ABCC-219328124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15D3938-AACF-472B-A50E-75137FEE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F8F7BE7-14AC-41E3-BEAB-5617DFC5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Εμβολιαστικό πρόγραμμα Ελλάδα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D8E0EF7-CC1B-451F-B832-63A65F64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Αποτελέσματα ανάλυσης</a:t>
            </a:r>
            <a:r>
              <a:rPr lang="en-US" dirty="0"/>
              <a:t> </a:t>
            </a:r>
            <a:r>
              <a:rPr lang="el-GR" dirty="0"/>
              <a:t>έως 11 Οκτ 2021</a:t>
            </a:r>
            <a:r>
              <a:rPr lang="en-US" dirty="0"/>
              <a:t> </a:t>
            </a:r>
            <a:r>
              <a:rPr lang="el-GR" dirty="0"/>
              <a:t>για </a:t>
            </a:r>
            <a:r>
              <a:rPr lang="en-US" dirty="0"/>
              <a:t>COVID-19</a:t>
            </a:r>
          </a:p>
          <a:p>
            <a:endParaRPr lang="en-US" dirty="0"/>
          </a:p>
          <a:p>
            <a:r>
              <a:rPr lang="en-US" dirty="0"/>
              <a:t>84</a:t>
            </a:r>
            <a:r>
              <a:rPr lang="el-GR" dirty="0"/>
              <a:t>13</a:t>
            </a:r>
            <a:r>
              <a:rPr lang="en-US" dirty="0"/>
              <a:t> </a:t>
            </a:r>
            <a:r>
              <a:rPr lang="el-GR" dirty="0"/>
              <a:t>λιγότεροι θάνατοι</a:t>
            </a:r>
          </a:p>
          <a:p>
            <a:r>
              <a:rPr lang="el-GR" dirty="0"/>
              <a:t>5561 λιγότερες νοσηλείες σε ΜΕΘ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 είχαμε επιτύχει 95% κάλυψη σε ηλικίες άνω των 50 έως τα μέσα Ιουλίου θα είχαμε περίπου 1200 λιγότερους θανάτους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4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&lt;60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 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5D2F8DCE-CD0B-49A2-8ABE-9639ED289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60887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προ Δέλτα,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xmlns="" id="{EF3E5D69-2FA1-4157-9ECC-D636E165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89027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μετά Δέλτα,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513D5890-29C5-4F75-811A-BA135675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45682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προ Δέλτα,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9D3D3B34-272A-4F2A-B7CC-52CF9F342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95980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μετά Δέλτα,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42CC620C-C469-4DDC-B88D-A17CB446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1339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συνολικά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AD6C2F7C-53A4-497A-86D7-7AB499D9A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63768"/>
            <a:ext cx="10515600" cy="28750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797347-BD7A-47F0-8979-CA3A652FA54A}"/>
              </a:ext>
            </a:extLst>
          </p:cNvPr>
          <p:cNvSpPr txBox="1"/>
          <p:nvPr/>
        </p:nvSpPr>
        <p:spPr>
          <a:xfrm>
            <a:off x="2411896" y="5988733"/>
            <a:ext cx="825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11x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</a:p>
          <a:p>
            <a:pPr algn="ctr"/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κατά 91% ή στο 1</a:t>
            </a:r>
            <a:r>
              <a:rPr lang="en-US" b="1" i="0">
                <a:solidFill>
                  <a:srgbClr val="111111"/>
                </a:solidFill>
                <a:effectLst/>
                <a:latin typeface="Ubuntu"/>
              </a:rPr>
              <a:t>/10</a:t>
            </a:r>
            <a:r>
              <a:rPr lang="el-GR" b="1" i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 τον πλήρη εμβολιασμό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8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 Οκτωβρίου 2021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Θάνατοι άνω των 80 ετών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0C0AD29B-19F3-4F23-834A-2585F5CC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415568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 Οκτωβρίου 2021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Θάνατοι 25-49 ετών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B752EA86-CD93-454C-B928-59EAB437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43868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1CFD6DF4-A771-4D4A-B524-0DE28AF2D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23" y="1825625"/>
            <a:ext cx="6755891" cy="4053535"/>
          </a:xfrm>
        </p:spPr>
      </p:pic>
    </p:spTree>
    <p:extLst>
      <p:ext uri="{BB962C8B-B14F-4D97-AF65-F5344CB8AC3E}">
        <p14:creationId xmlns:p14="http://schemas.microsoft.com/office/powerpoint/2010/main" val="82237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&gt;60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xmlns="" id="{4A6AC9E1-0AD0-4851-A2A0-1B281B6EF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41733"/>
            <a:ext cx="10750842" cy="2984424"/>
          </a:xfrm>
        </p:spPr>
      </p:pic>
    </p:spTree>
    <p:extLst>
      <p:ext uri="{BB962C8B-B14F-4D97-AF65-F5344CB8AC3E}">
        <p14:creationId xmlns:p14="http://schemas.microsoft.com/office/powerpoint/2010/main" val="9959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συνολικά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1CF32249-32E2-4CD1-A20D-F1260F701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12441"/>
            <a:ext cx="10515600" cy="27777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228E3C-4215-4E64-A7A6-1EB12F8F74EE}"/>
              </a:ext>
            </a:extLst>
          </p:cNvPr>
          <p:cNvSpPr txBox="1"/>
          <p:nvPr/>
        </p:nvSpPr>
        <p:spPr>
          <a:xfrm>
            <a:off x="1739591" y="5942567"/>
            <a:ext cx="106630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11111"/>
                </a:solidFill>
                <a:latin typeface="Ubuntu"/>
              </a:rPr>
              <a:t>20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x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</a:p>
          <a:p>
            <a:pPr algn="ctr"/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κατά 95% δηλαδή  στο 1/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20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dirty="0">
                <a:solidFill>
                  <a:srgbClr val="111111"/>
                </a:solidFill>
                <a:latin typeface="Ubuntu"/>
              </a:rPr>
              <a:t>με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 τον πλήρη εμβολιασμό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615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1EBE075C-CD31-4DFA-A7B6-2FD09BC01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14531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&gt;60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 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xmlns="" id="{6608CE7D-3D64-4ABB-B053-86DA77B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0972652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310</Words>
  <Application>Microsoft Office PowerPoint</Application>
  <PresentationFormat>Widescreen</PresentationFormat>
  <Paragraphs>46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Θέμα του Office</vt:lpstr>
      <vt:lpstr>Εμβολιαστικό πρόγραμμα Ελλάδα </vt:lpstr>
      <vt:lpstr>19 Οκτωβρίου 2021 (data έως 11 Οκτ) Αποτελεσματικότητα συνολικά θάνατοι</vt:lpstr>
      <vt:lpstr>19 Οκτωβρίου 2021 (data έως 11 Οκτ) Αποτελεσματικότητα Θάνατοι άνω των 80 ετών</vt:lpstr>
      <vt:lpstr>19 Οκτωβρίου 2021 (data έως 11 Οκτ) Αποτελεσματικότητα Θάνατοι 25-49 ετών</vt:lpstr>
      <vt:lpstr>19 Οκτωβρίου 2021 (data έως 11 Οκτ) Αποτελεσματικότητα ανά εμβόλιο, θάνατοι</vt:lpstr>
      <vt:lpstr>19 Οκτωβρίου 2021 (data έως 11 Οκτ) Αποτελεσματικότητα ανά εμβόλιο &gt;60 ετών, θάνατοι</vt:lpstr>
      <vt:lpstr>19 Οκτωβρίου 2021, (data έως 11 Οκτ) Αποτελεσματικότητα συνολικά ΜΕΘ</vt:lpstr>
      <vt:lpstr>19 Οκτωβρίου 2021, (data έως 11 Οκτ) Αποτελεσματικότητα ανά εμβόλιο, ΜΕΘ</vt:lpstr>
      <vt:lpstr>19 Οκτωβρίου 2021 (data έως 11 Οκτ) Αποτελεσματικότητα ανά εμβόλιο &gt;60 ετών , ΜΕΘ</vt:lpstr>
      <vt:lpstr>19 Οκτωβρίου 2021 (data έως 11 Οκτ) Αποτελεσματικότητα ανά εμβόλιο &lt;60 ετών , ΜΕΘ</vt:lpstr>
      <vt:lpstr>19 Οκτωβρίου 2021, (data έως 11 Οκτ) Αποτελεσματικότητα ανά εμβόλιο προ Δέλτα, Θάνατοι</vt:lpstr>
      <vt:lpstr>19 Οκτωβρίου 2021, (data έως 11 Οκτ) Αποτελεσματικότητα ανά εμβόλιο μετά Δέλτα, Θάνατοι</vt:lpstr>
      <vt:lpstr>19 Οκτωβρίου 2021, (data έως 11 Οκτ) Αποτελεσματικότητα ανά εμβόλιο προ Δέλτα, ΜΕΘ</vt:lpstr>
      <vt:lpstr>19 Οκτωβρίου 2021, (data έως 11 Οκτ) Αποτελεσματικότητα ανά εμβόλιο μετά Δέλτα, ΜΕΘ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Εμβολιαστικό πρόγραμμα Ελλάδα</dc:title>
  <dc:creator>Sotirios Tsiodras</dc:creator>
  <cp:lastModifiedBy>Pantelis Arsenis</cp:lastModifiedBy>
  <cp:revision>5</cp:revision>
  <dcterms:created xsi:type="dcterms:W3CDTF">2021-10-20T09:15:04Z</dcterms:created>
  <dcterms:modified xsi:type="dcterms:W3CDTF">2021-10-20T11:22:04Z</dcterms:modified>
</cp:coreProperties>
</file>