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</p:sldIdLst>
  <p:sldSz cx="12192000" cy="68580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kis skertsos" initials="a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2E2"/>
          </a:solidFill>
        </a:fill>
      </a:tcStyle>
    </a:wholeTbl>
    <a:band2H>
      <a:tcTxStyle/>
      <a:tcStyle>
        <a:tcBdr/>
        <a:fill>
          <a:solidFill>
            <a:srgbClr val="E8EA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7EF"/>
          </a:solidFill>
        </a:fill>
      </a:tcStyle>
    </a:wholeTbl>
    <a:band2H>
      <a:tcTxStyle/>
      <a:tcStyle>
        <a:tcBdr/>
        <a:fill>
          <a:solidFill>
            <a:srgbClr val="E7EC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F"/>
          </a:solidFill>
        </a:fill>
      </a:tcStyle>
    </a:wholeTbl>
    <a:band2H>
      <a:tcTxStyle/>
      <a:tcStyle>
        <a:tcBdr/>
        <a:fill>
          <a:solidFill>
            <a:srgbClr val="EFEE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6705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Intro /01</a:t>
            </a:r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>
              <a:defRPr sz="1200" b="1">
                <a:latin typeface="Roboto"/>
                <a:ea typeface="Roboto"/>
                <a:cs typeface="Roboto"/>
                <a:sym typeface="Roboto"/>
              </a:defRPr>
            </a:pPr>
            <a:r>
              <a:t>Feedback</a:t>
            </a:r>
            <a:r>
              <a:rPr b="0"/>
              <a:t> </a:t>
            </a:r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 b="0"/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Πρώτη μέρα αφιερωμένη σε υγιεινή κτλ</a:t>
            </a:r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Μικρές αλλαγές έξυπνες (2 διαλείμματα, ζώνες άφιξης/αναχώρησης)</a:t>
            </a:r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Απουσίες </a:t>
            </a:r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>
              <a:defRPr sz="1200" b="1">
                <a:latin typeface="Roboto"/>
                <a:ea typeface="Roboto"/>
                <a:cs typeface="Roboto"/>
                <a:sym typeface="Roboto"/>
              </a:defRPr>
            </a:pPr>
            <a:r>
              <a:t>2 ΣΤΑΔΙΑ</a:t>
            </a:r>
            <a:r>
              <a:rPr b="0"/>
              <a:t>: α) δημοτικά/γ’ λυκείου – β) γυμνάσιο, β’ γ’ λυκείου, ΕΕΚ, μαθητεία. </a:t>
            </a:r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 b="0"/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ΑΕΙ συνεχίζουν εξ αποστάσεως (δε θα ανοίξουν για φέτος)</a:t>
            </a:r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26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27;p105"/>
          <p:cNvSpPr/>
          <p:nvPr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4" name="Google Shape;128;p105"/>
          <p:cNvSpPr/>
          <p:nvPr/>
        </p:nvSpPr>
        <p:spPr>
          <a:xfrm rot="5400000">
            <a:off x="3937634" y="1304317"/>
            <a:ext cx="6858001" cy="4249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45" name="Google Shape;129;p105" descr="Google Shape;129;p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197" y="5174479"/>
            <a:ext cx="1188705" cy="119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31;p106"/>
          <p:cNvSpPr/>
          <p:nvPr/>
        </p:nvSpPr>
        <p:spPr>
          <a:xfrm>
            <a:off x="6950047" y="0"/>
            <a:ext cx="5241953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4" name="Google Shape;132;p106"/>
          <p:cNvSpPr/>
          <p:nvPr/>
        </p:nvSpPr>
        <p:spPr>
          <a:xfrm rot="16200000">
            <a:off x="1396364" y="1304317"/>
            <a:ext cx="6858001" cy="4249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55" name="Google Shape;133;p106" descr="Google Shape;133;p106"/>
          <p:cNvPicPr>
            <a:picLocks noChangeAspect="1"/>
          </p:cNvPicPr>
          <p:nvPr/>
        </p:nvPicPr>
        <p:blipFill>
          <a:blip r:embed="rId2"/>
          <a:srcRect l="2184" t="6084" r="87330" b="75016"/>
          <a:stretch>
            <a:fillRect/>
          </a:stretch>
        </p:blipFill>
        <p:spPr>
          <a:xfrm>
            <a:off x="10620610" y="5459767"/>
            <a:ext cx="1157602" cy="1173679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35;p107" descr="Google Shape;135;p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19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Google Shape;136;p107"/>
          <p:cNvSpPr/>
          <p:nvPr/>
        </p:nvSpPr>
        <p:spPr>
          <a:xfrm>
            <a:off x="-1" y="939"/>
            <a:ext cx="12191977" cy="6017908"/>
          </a:xfrm>
          <a:prstGeom prst="rect">
            <a:avLst/>
          </a:prstGeom>
          <a:solidFill>
            <a:srgbClr val="111111">
              <a:alpha val="5647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" name="Google Shape;137;p107"/>
          <p:cNvSpPr/>
          <p:nvPr/>
        </p:nvSpPr>
        <p:spPr>
          <a:xfrm>
            <a:off x="0" y="6114520"/>
            <a:ext cx="12192000" cy="7636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166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62"/>
            <a:ext cx="324287" cy="31992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7" name="Google Shape;139;p107" descr="Google Shape;139;p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6172425"/>
            <a:ext cx="1985964" cy="61519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Google Shape;140;p107"/>
          <p:cNvSpPr/>
          <p:nvPr/>
        </p:nvSpPr>
        <p:spPr>
          <a:xfrm>
            <a:off x="442912" y="3429000"/>
            <a:ext cx="3529586" cy="91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Google Shape;141;p107"/>
          <p:cNvSpPr/>
          <p:nvPr/>
        </p:nvSpPr>
        <p:spPr>
          <a:xfrm>
            <a:off x="4332287" y="3429000"/>
            <a:ext cx="3529586" cy="91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Google Shape;142;p107"/>
          <p:cNvSpPr/>
          <p:nvPr/>
        </p:nvSpPr>
        <p:spPr>
          <a:xfrm>
            <a:off x="8220075" y="3429000"/>
            <a:ext cx="3529585" cy="91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Κείμενο τίτλου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ctr"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Κείμενο τίτλου</a:t>
            </a:r>
          </a:p>
        </p:txBody>
      </p:sp>
      <p:sp>
        <p:nvSpPr>
          <p:cNvPr id="178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79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Κείμενο τίτλου</a:t>
            </a:r>
          </a:p>
        </p:txBody>
      </p:sp>
      <p:sp>
        <p:nvSpPr>
          <p:cNvPr id="187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88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Κείμενο τίτλου</a:t>
            </a:r>
          </a:p>
        </p:txBody>
      </p:sp>
      <p:sp>
        <p:nvSpPr>
          <p:cNvPr id="196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97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Κείμενο τίτλου</a:t>
            </a:r>
          </a:p>
        </p:txBody>
      </p:sp>
      <p:sp>
        <p:nvSpPr>
          <p:cNvPr id="205" name="Επίπεδο κύριου τμήματος ένα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06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Κείμενο τίτλου</a:t>
            </a:r>
          </a:p>
        </p:txBody>
      </p:sp>
      <p:sp>
        <p:nvSpPr>
          <p:cNvPr id="214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buClrTx/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buClrTx/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buClrTx/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buClrTx/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buClrTx/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1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buClrTx/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6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Κείμενο τίτλου</a:t>
            </a:r>
          </a:p>
        </p:txBody>
      </p:sp>
      <p:sp>
        <p:nvSpPr>
          <p:cNvPr id="224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4;p87"/>
          <p:cNvSpPr/>
          <p:nvPr/>
        </p:nvSpPr>
        <p:spPr>
          <a:xfrm>
            <a:off x="0" y="6114520"/>
            <a:ext cx="12192000" cy="7636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30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62"/>
            <a:ext cx="324287" cy="31992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1" name="Google Shape;26;p87" descr="Google Shape;26;p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6172425"/>
            <a:ext cx="1985964" cy="61519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Google Shape;27;p87"/>
          <p:cNvSpPr/>
          <p:nvPr/>
        </p:nvSpPr>
        <p:spPr>
          <a:xfrm>
            <a:off x="363012" y="225464"/>
            <a:ext cx="5473703" cy="9144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5" name="Rectangle: Diagonal Corners Snipped 6"/>
          <p:cNvGrpSpPr/>
          <p:nvPr/>
        </p:nvGrpSpPr>
        <p:grpSpPr>
          <a:xfrm>
            <a:off x="726756" y="6480032"/>
            <a:ext cx="1912624" cy="168792"/>
            <a:chOff x="0" y="0"/>
            <a:chExt cx="1912622" cy="168790"/>
          </a:xfrm>
        </p:grpSpPr>
        <p:sp>
          <p:nvSpPr>
            <p:cNvPr id="33" name="Σχήμα"/>
            <p:cNvSpPr/>
            <p:nvPr/>
          </p:nvSpPr>
          <p:spPr>
            <a:xfrm>
              <a:off x="0" y="16287"/>
              <a:ext cx="1912623" cy="13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" name="Κυβέρνηση"/>
            <p:cNvSpPr txBox="1"/>
            <p:nvPr/>
          </p:nvSpPr>
          <p:spPr>
            <a:xfrm>
              <a:off x="106666" y="0"/>
              <a:ext cx="1699291" cy="168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Κείμενο τίτλου</a:t>
            </a:r>
          </a:p>
        </p:txBody>
      </p:sp>
      <p:sp>
        <p:nvSpPr>
          <p:cNvPr id="239" name="Επίπεδο κύριου τμήματος ένα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>
              <a:buClrTx/>
              <a:buSzPct val="100000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18457" indent="-261257">
              <a:buClrTx/>
              <a:buSzPct val="100000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buClrTx/>
              <a:buSzPct val="100000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buClrTx/>
              <a:buSzPct val="100000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buClrTx/>
              <a:buSzPct val="100000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4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buClrTx/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1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Κείμενο τίτλου</a:t>
            </a:r>
          </a:p>
        </p:txBody>
      </p:sp>
      <p:sp>
        <p:nvSpPr>
          <p:cNvPr id="24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0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buClrTx/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buClrTx/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buClrTx/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buClrTx/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51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56;p89" descr="Google Shape;56;p89"/>
          <p:cNvPicPr>
            <a:picLocks noChangeAspect="1"/>
          </p:cNvPicPr>
          <p:nvPr/>
        </p:nvPicPr>
        <p:blipFill>
          <a:blip r:embed="rId2"/>
          <a:srcRect b="12215"/>
          <a:stretch>
            <a:fillRect/>
          </a:stretch>
        </p:blipFill>
        <p:spPr>
          <a:xfrm>
            <a:off x="0" y="2676"/>
            <a:ext cx="12192000" cy="601524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Google Shape;57;p89"/>
          <p:cNvSpPr/>
          <p:nvPr/>
        </p:nvSpPr>
        <p:spPr>
          <a:xfrm>
            <a:off x="-1" y="-1"/>
            <a:ext cx="12191977" cy="6017908"/>
          </a:xfrm>
          <a:prstGeom prst="rect">
            <a:avLst/>
          </a:prstGeom>
          <a:solidFill>
            <a:srgbClr val="111111">
              <a:alpha val="5647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Google Shape;58;p89"/>
          <p:cNvSpPr/>
          <p:nvPr/>
        </p:nvSpPr>
        <p:spPr>
          <a:xfrm>
            <a:off x="0" y="6114520"/>
            <a:ext cx="12192000" cy="7636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45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62"/>
            <a:ext cx="324287" cy="31992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6" name="Google Shape;60;p89" descr="Google Shape;60;p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6172425"/>
            <a:ext cx="1985964" cy="615195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Google Shape;61;p89"/>
          <p:cNvSpPr/>
          <p:nvPr/>
        </p:nvSpPr>
        <p:spPr>
          <a:xfrm>
            <a:off x="442912" y="4760652"/>
            <a:ext cx="3529586" cy="91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Google Shape;62;p89"/>
          <p:cNvSpPr/>
          <p:nvPr/>
        </p:nvSpPr>
        <p:spPr>
          <a:xfrm>
            <a:off x="4332287" y="4760652"/>
            <a:ext cx="3529586" cy="91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Google Shape;63;p89"/>
          <p:cNvSpPr/>
          <p:nvPr/>
        </p:nvSpPr>
        <p:spPr>
          <a:xfrm>
            <a:off x="8220075" y="4760652"/>
            <a:ext cx="3529585" cy="91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Google Shape;64;p89"/>
          <p:cNvSpPr/>
          <p:nvPr/>
        </p:nvSpPr>
        <p:spPr>
          <a:xfrm>
            <a:off x="363012" y="225464"/>
            <a:ext cx="5473703" cy="91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3" name="Rectangle: Diagonal Corners Snipped 10"/>
          <p:cNvGrpSpPr/>
          <p:nvPr/>
        </p:nvGrpSpPr>
        <p:grpSpPr>
          <a:xfrm>
            <a:off x="726756" y="6480032"/>
            <a:ext cx="1912624" cy="168792"/>
            <a:chOff x="0" y="0"/>
            <a:chExt cx="1912622" cy="168790"/>
          </a:xfrm>
        </p:grpSpPr>
        <p:sp>
          <p:nvSpPr>
            <p:cNvPr id="51" name="Σχήμα"/>
            <p:cNvSpPr/>
            <p:nvPr/>
          </p:nvSpPr>
          <p:spPr>
            <a:xfrm>
              <a:off x="0" y="16287"/>
              <a:ext cx="1912623" cy="13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2" name="Κυβέρνηση"/>
            <p:cNvSpPr txBox="1"/>
            <p:nvPr/>
          </p:nvSpPr>
          <p:spPr>
            <a:xfrm>
              <a:off x="106666" y="0"/>
              <a:ext cx="1699291" cy="168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56;p89" descr="Google Shape;56;p89"/>
          <p:cNvPicPr>
            <a:picLocks noChangeAspect="1"/>
          </p:cNvPicPr>
          <p:nvPr/>
        </p:nvPicPr>
        <p:blipFill>
          <a:blip r:embed="rId2"/>
          <a:srcRect b="12215"/>
          <a:stretch>
            <a:fillRect/>
          </a:stretch>
        </p:blipFill>
        <p:spPr>
          <a:xfrm>
            <a:off x="0" y="2676"/>
            <a:ext cx="12192000" cy="6015244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Google Shape;57;p89"/>
          <p:cNvSpPr/>
          <p:nvPr/>
        </p:nvSpPr>
        <p:spPr>
          <a:xfrm>
            <a:off x="-1" y="-1"/>
            <a:ext cx="12191977" cy="6017908"/>
          </a:xfrm>
          <a:prstGeom prst="rect">
            <a:avLst/>
          </a:prstGeom>
          <a:solidFill>
            <a:srgbClr val="111111">
              <a:alpha val="5647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" name="Google Shape;58;p89"/>
          <p:cNvSpPr/>
          <p:nvPr/>
        </p:nvSpPr>
        <p:spPr>
          <a:xfrm>
            <a:off x="0" y="6114520"/>
            <a:ext cx="12192000" cy="7636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63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62"/>
            <a:ext cx="324287" cy="31992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4" name="Google Shape;60;p89" descr="Google Shape;60;p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6172425"/>
            <a:ext cx="1985964" cy="615195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Google Shape;61;p89"/>
          <p:cNvSpPr/>
          <p:nvPr/>
        </p:nvSpPr>
        <p:spPr>
          <a:xfrm>
            <a:off x="335920" y="4772023"/>
            <a:ext cx="2201093" cy="800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Google Shape;64;p89"/>
          <p:cNvSpPr/>
          <p:nvPr/>
        </p:nvSpPr>
        <p:spPr>
          <a:xfrm>
            <a:off x="363012" y="225464"/>
            <a:ext cx="5473703" cy="91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Google Shape;61;p89"/>
          <p:cNvSpPr/>
          <p:nvPr/>
        </p:nvSpPr>
        <p:spPr>
          <a:xfrm>
            <a:off x="9617630" y="4772023"/>
            <a:ext cx="2201093" cy="800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Google Shape;61;p89"/>
          <p:cNvSpPr/>
          <p:nvPr/>
        </p:nvSpPr>
        <p:spPr>
          <a:xfrm>
            <a:off x="7297201" y="4772023"/>
            <a:ext cx="2201093" cy="800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" name="Google Shape;61;p89"/>
          <p:cNvSpPr/>
          <p:nvPr/>
        </p:nvSpPr>
        <p:spPr>
          <a:xfrm>
            <a:off x="4976774" y="4772023"/>
            <a:ext cx="2201093" cy="800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" name="Google Shape;61;p89"/>
          <p:cNvSpPr/>
          <p:nvPr/>
        </p:nvSpPr>
        <p:spPr>
          <a:xfrm>
            <a:off x="2656347" y="4772023"/>
            <a:ext cx="2201093" cy="800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3" name="Rectangle: Diagonal Corners Snipped 16"/>
          <p:cNvGrpSpPr/>
          <p:nvPr/>
        </p:nvGrpSpPr>
        <p:grpSpPr>
          <a:xfrm>
            <a:off x="726756" y="6480032"/>
            <a:ext cx="1912624" cy="168792"/>
            <a:chOff x="0" y="0"/>
            <a:chExt cx="1912622" cy="168790"/>
          </a:xfrm>
        </p:grpSpPr>
        <p:sp>
          <p:nvSpPr>
            <p:cNvPr id="71" name="Σχήμα"/>
            <p:cNvSpPr/>
            <p:nvPr/>
          </p:nvSpPr>
          <p:spPr>
            <a:xfrm>
              <a:off x="0" y="16287"/>
              <a:ext cx="1912623" cy="13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72" name="Κυβέρνηση"/>
            <p:cNvSpPr txBox="1"/>
            <p:nvPr/>
          </p:nvSpPr>
          <p:spPr>
            <a:xfrm>
              <a:off x="106666" y="0"/>
              <a:ext cx="1699291" cy="168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106;p174" descr="Google Shape;106;p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82"/>
            <a:ext cx="12192000" cy="607695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Google Shape;107;p174"/>
          <p:cNvSpPr/>
          <p:nvPr/>
        </p:nvSpPr>
        <p:spPr>
          <a:xfrm>
            <a:off x="-1" y="-12858"/>
            <a:ext cx="12184357" cy="6082177"/>
          </a:xfrm>
          <a:prstGeom prst="rect">
            <a:avLst/>
          </a:prstGeom>
          <a:solidFill>
            <a:srgbClr val="111111">
              <a:alpha val="5647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2" name="Google Shape;108;p174"/>
          <p:cNvSpPr/>
          <p:nvPr/>
        </p:nvSpPr>
        <p:spPr>
          <a:xfrm>
            <a:off x="0" y="6114520"/>
            <a:ext cx="12192000" cy="7635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83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12"/>
            <a:ext cx="324287" cy="31992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4" name="Google Shape;110;p174" descr="Google Shape;110;p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6172425"/>
            <a:ext cx="1985962" cy="615195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Google Shape;111;p174"/>
          <p:cNvSpPr/>
          <p:nvPr/>
        </p:nvSpPr>
        <p:spPr>
          <a:xfrm>
            <a:off x="-1" y="1028699"/>
            <a:ext cx="3972002" cy="4249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8" name="Rectangle: Diagonal Corners Snipped 7"/>
          <p:cNvGrpSpPr/>
          <p:nvPr/>
        </p:nvGrpSpPr>
        <p:grpSpPr>
          <a:xfrm>
            <a:off x="726756" y="6480032"/>
            <a:ext cx="1912624" cy="168792"/>
            <a:chOff x="0" y="0"/>
            <a:chExt cx="1912622" cy="168790"/>
          </a:xfrm>
        </p:grpSpPr>
        <p:sp>
          <p:nvSpPr>
            <p:cNvPr id="86" name="Σχήμα"/>
            <p:cNvSpPr/>
            <p:nvPr/>
          </p:nvSpPr>
          <p:spPr>
            <a:xfrm>
              <a:off x="0" y="16287"/>
              <a:ext cx="1912623" cy="13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87" name="Κυβέρνηση"/>
            <p:cNvSpPr txBox="1"/>
            <p:nvPr/>
          </p:nvSpPr>
          <p:spPr>
            <a:xfrm>
              <a:off x="106666" y="0"/>
              <a:ext cx="1699291" cy="168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108;p174"/>
          <p:cNvSpPr/>
          <p:nvPr/>
        </p:nvSpPr>
        <p:spPr>
          <a:xfrm>
            <a:off x="0" y="6114520"/>
            <a:ext cx="12192000" cy="7635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96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12"/>
            <a:ext cx="324287" cy="31992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7" name="Google Shape;110;p174" descr="Google Shape;110;p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6172425"/>
            <a:ext cx="1985962" cy="615195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Google Shape;111;p174"/>
          <p:cNvSpPr/>
          <p:nvPr/>
        </p:nvSpPr>
        <p:spPr>
          <a:xfrm>
            <a:off x="-1" y="1028699"/>
            <a:ext cx="3972002" cy="4249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1" name="Rectangle: Diagonal Corners Snipped 7"/>
          <p:cNvGrpSpPr/>
          <p:nvPr/>
        </p:nvGrpSpPr>
        <p:grpSpPr>
          <a:xfrm>
            <a:off x="726756" y="6480032"/>
            <a:ext cx="1912624" cy="168792"/>
            <a:chOff x="0" y="0"/>
            <a:chExt cx="1912622" cy="168790"/>
          </a:xfrm>
        </p:grpSpPr>
        <p:sp>
          <p:nvSpPr>
            <p:cNvPr id="99" name="Σχήμα"/>
            <p:cNvSpPr/>
            <p:nvPr/>
          </p:nvSpPr>
          <p:spPr>
            <a:xfrm>
              <a:off x="0" y="16287"/>
              <a:ext cx="1912623" cy="13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0" name="Κυβέρνηση"/>
            <p:cNvSpPr txBox="1"/>
            <p:nvPr/>
          </p:nvSpPr>
          <p:spPr>
            <a:xfrm>
              <a:off x="106666" y="0"/>
              <a:ext cx="1699291" cy="168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  <p:pic>
        <p:nvPicPr>
          <p:cNvPr id="102" name="Google Shape;402;p162" descr="Google Shape;402;p162"/>
          <p:cNvPicPr>
            <a:picLocks noChangeAspect="1"/>
          </p:cNvPicPr>
          <p:nvPr/>
        </p:nvPicPr>
        <p:blipFill>
          <a:blip r:embed="rId3"/>
          <a:srcRect l="11261" t="26298" b="32000"/>
          <a:stretch>
            <a:fillRect/>
          </a:stretch>
        </p:blipFill>
        <p:spPr>
          <a:xfrm>
            <a:off x="0" y="1020"/>
            <a:ext cx="12192000" cy="611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Google Shape;403;p162"/>
          <p:cNvSpPr/>
          <p:nvPr/>
        </p:nvSpPr>
        <p:spPr>
          <a:xfrm>
            <a:off x="-1" y="1833478"/>
            <a:ext cx="12191977" cy="6113487"/>
          </a:xfrm>
          <a:prstGeom prst="rect">
            <a:avLst/>
          </a:prstGeom>
          <a:solidFill>
            <a:srgbClr val="111111">
              <a:alpha val="56862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4" name="Google Shape;111;p174"/>
          <p:cNvSpPr/>
          <p:nvPr/>
        </p:nvSpPr>
        <p:spPr>
          <a:xfrm>
            <a:off x="14777" y="1219599"/>
            <a:ext cx="3972002" cy="4249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3;p102" descr="Google Shape;113;p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"/>
            <a:ext cx="10287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Google Shape;114;p102"/>
          <p:cNvSpPr/>
          <p:nvPr/>
        </p:nvSpPr>
        <p:spPr>
          <a:xfrm>
            <a:off x="10277506" y="-1"/>
            <a:ext cx="1914494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3" name="Google Shape;115;p102"/>
          <p:cNvSpPr/>
          <p:nvPr/>
        </p:nvSpPr>
        <p:spPr>
          <a:xfrm rot="10800000">
            <a:off x="5330823" y="-3"/>
            <a:ext cx="4946684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14" name="Google Shape;116;p102" descr="Google Shape;116;p102"/>
          <p:cNvPicPr>
            <a:picLocks noChangeAspect="1"/>
          </p:cNvPicPr>
          <p:nvPr/>
        </p:nvPicPr>
        <p:blipFill>
          <a:blip r:embed="rId3"/>
          <a:srcRect l="2184" t="6084" r="87330" b="75016"/>
          <a:stretch>
            <a:fillRect/>
          </a:stretch>
        </p:blipFill>
        <p:spPr>
          <a:xfrm>
            <a:off x="10496570" y="5355948"/>
            <a:ext cx="1157602" cy="1173679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18;p103" descr="Google Shape;118;p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493" y="-5"/>
            <a:ext cx="10287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Google Shape;119;p103"/>
          <p:cNvSpPr/>
          <p:nvPr/>
        </p:nvSpPr>
        <p:spPr>
          <a:xfrm>
            <a:off x="1" y="-2"/>
            <a:ext cx="1914494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4" name="Google Shape;120;p103"/>
          <p:cNvSpPr/>
          <p:nvPr/>
        </p:nvSpPr>
        <p:spPr>
          <a:xfrm>
            <a:off x="1914493" y="1"/>
            <a:ext cx="4946684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5" name="Google Shape;121;p103" descr="Google Shape;121;p103"/>
          <p:cNvPicPr>
            <a:picLocks noChangeAspect="1"/>
          </p:cNvPicPr>
          <p:nvPr/>
        </p:nvPicPr>
        <p:blipFill>
          <a:blip r:embed="rId3"/>
          <a:srcRect l="2184" t="6084" r="87330" b="75016"/>
          <a:stretch>
            <a:fillRect/>
          </a:stretch>
        </p:blipFill>
        <p:spPr>
          <a:xfrm>
            <a:off x="686166" y="555348"/>
            <a:ext cx="1157603" cy="1173679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23;p104"/>
          <p:cNvSpPr/>
          <p:nvPr/>
        </p:nvSpPr>
        <p:spPr>
          <a:xfrm>
            <a:off x="1" y="-2"/>
            <a:ext cx="1914494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4" name="Google Shape;124;p104"/>
          <p:cNvSpPr/>
          <p:nvPr/>
        </p:nvSpPr>
        <p:spPr>
          <a:xfrm>
            <a:off x="1914493" y="1"/>
            <a:ext cx="4946684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5" name="Google Shape;125;p104" descr="Google Shape;125;p104"/>
          <p:cNvPicPr>
            <a:picLocks noChangeAspect="1"/>
          </p:cNvPicPr>
          <p:nvPr/>
        </p:nvPicPr>
        <p:blipFill>
          <a:blip r:embed="rId2"/>
          <a:srcRect l="2184" t="6084" r="87330" b="75016"/>
          <a:stretch>
            <a:fillRect/>
          </a:stretch>
        </p:blipFill>
        <p:spPr>
          <a:xfrm>
            <a:off x="641369" y="5279748"/>
            <a:ext cx="1157603" cy="117367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είμενο τίτλου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Κείμενο τίτλου</a:t>
            </a:r>
          </a:p>
        </p:txBody>
      </p:sp>
      <p:sp>
        <p:nvSpPr>
          <p:cNvPr id="3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457200" marR="0" indent="-298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914400" marR="0" indent="-298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71600" marR="0" indent="-298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828800" marR="0" indent="-298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86000" marR="0" indent="-298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09850" marR="0" indent="-2095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67050" marR="0" indent="-2095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4250" marR="0" indent="-2095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81450" marR="0" indent="-2095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997;p1" descr="Google Shape;997;p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Google Shape;999;p1"/>
          <p:cNvSpPr txBox="1"/>
          <p:nvPr/>
        </p:nvSpPr>
        <p:spPr>
          <a:xfrm>
            <a:off x="638979" y="2510377"/>
            <a:ext cx="9112438" cy="148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3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Επιχείρηση «Ελευθερία» </a:t>
            </a:r>
          </a:p>
          <a:p>
            <a:pPr>
              <a:spcBef>
                <a:spcPts val="2400"/>
              </a:spcBef>
              <a:defRPr sz="36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Χτίζοντας το επιθυμητό τείχος ανοσίας</a:t>
            </a:r>
          </a:p>
        </p:txBody>
      </p:sp>
      <p:sp>
        <p:nvSpPr>
          <p:cNvPr id="262" name="Google Shape;1000;p1"/>
          <p:cNvSpPr txBox="1"/>
          <p:nvPr/>
        </p:nvSpPr>
        <p:spPr>
          <a:xfrm>
            <a:off x="638978" y="5352743"/>
            <a:ext cx="8688897" cy="42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Ιούνιος 2021</a:t>
            </a:r>
          </a:p>
        </p:txBody>
      </p:sp>
      <p:grpSp>
        <p:nvGrpSpPr>
          <p:cNvPr id="265" name="Google Shape;1001;p1"/>
          <p:cNvGrpSpPr/>
          <p:nvPr/>
        </p:nvGrpSpPr>
        <p:grpSpPr>
          <a:xfrm>
            <a:off x="1516985" y="730904"/>
            <a:ext cx="4741773" cy="302274"/>
            <a:chOff x="0" y="0"/>
            <a:chExt cx="4741771" cy="302272"/>
          </a:xfrm>
        </p:grpSpPr>
        <p:sp>
          <p:nvSpPr>
            <p:cNvPr id="263" name="Σχήμα"/>
            <p:cNvSpPr/>
            <p:nvPr/>
          </p:nvSpPr>
          <p:spPr>
            <a:xfrm>
              <a:off x="-1" y="-1"/>
              <a:ext cx="4741773" cy="30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71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29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4" name="ΕΛΛΗΝΙΚΗ ΔΗΜΟΚΡΑΤΙΑ"/>
            <p:cNvSpPr txBox="1"/>
            <p:nvPr/>
          </p:nvSpPr>
          <p:spPr>
            <a:xfrm>
              <a:off x="120514" y="10915"/>
              <a:ext cx="4500743" cy="280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0" tIns="15850" rIns="15850" bIns="15850" numCol="1" anchor="ctr">
              <a:spAutoFit/>
            </a:bodyPr>
            <a:lstStyle>
              <a:lvl1pPr>
                <a:defRPr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ΕΛΛΗΝΙΚΗ ΔΗΜΟΚΡΑΤΙΑ</a:t>
              </a:r>
            </a:p>
          </p:txBody>
        </p:sp>
      </p:grpSp>
      <p:grpSp>
        <p:nvGrpSpPr>
          <p:cNvPr id="268" name="Rectangle: Diagonal Corners Snipped 7"/>
          <p:cNvGrpSpPr/>
          <p:nvPr/>
        </p:nvGrpSpPr>
        <p:grpSpPr>
          <a:xfrm>
            <a:off x="1516986" y="1047588"/>
            <a:ext cx="4741772" cy="302273"/>
            <a:chOff x="0" y="0"/>
            <a:chExt cx="4741771" cy="302272"/>
          </a:xfrm>
        </p:grpSpPr>
        <p:sp>
          <p:nvSpPr>
            <p:cNvPr id="266" name="Σχήμα"/>
            <p:cNvSpPr/>
            <p:nvPr/>
          </p:nvSpPr>
          <p:spPr>
            <a:xfrm>
              <a:off x="-1" y="-1"/>
              <a:ext cx="4741773" cy="30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71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29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7" name="Κυβέρνηση"/>
            <p:cNvSpPr txBox="1"/>
            <p:nvPr/>
          </p:nvSpPr>
          <p:spPr>
            <a:xfrm>
              <a:off x="120505" y="10905"/>
              <a:ext cx="4500760" cy="28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E4CEE3-3E86-4847-9531-217939D41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73" y="1680956"/>
            <a:ext cx="6096327" cy="39849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0F13447-3B07-4A36-926F-B950CB1F9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6" y="1708304"/>
            <a:ext cx="5737857" cy="3844105"/>
          </a:xfrm>
          <a:prstGeom prst="rect">
            <a:avLst/>
          </a:prstGeom>
        </p:spPr>
      </p:pic>
      <p:sp>
        <p:nvSpPr>
          <p:cNvPr id="293" name="Google Shape;1039;p4"/>
          <p:cNvSpPr txBox="1"/>
          <p:nvPr/>
        </p:nvSpPr>
        <p:spPr>
          <a:xfrm>
            <a:off x="-2463333" y="5821693"/>
            <a:ext cx="9595850" cy="226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b">
            <a:spAutoFit/>
          </a:bodyPr>
          <a:lstStyle/>
          <a:p>
            <a:pPr algn="ctr">
              <a:defRPr sz="1000" b="1" i="1"/>
            </a:pPr>
            <a:r>
              <a:t>*Πηγή: https://ourworldindata.org/covid-vaccinations</a:t>
            </a:r>
          </a:p>
        </p:txBody>
      </p:sp>
      <p:sp>
        <p:nvSpPr>
          <p:cNvPr id="294" name="Google Shape;1040;p4"/>
          <p:cNvSpPr txBox="1">
            <a:spLocks noGrp="1"/>
          </p:cNvSpPr>
          <p:nvPr>
            <p:ph type="sldNum" sz="quarter" idx="2"/>
          </p:nvPr>
        </p:nvSpPr>
        <p:spPr>
          <a:xfrm>
            <a:off x="11552540" y="6312397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>
              <a:defRPr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95" name="Google Shape;1041;p4"/>
          <p:cNvSpPr txBox="1"/>
          <p:nvPr/>
        </p:nvSpPr>
        <p:spPr>
          <a:xfrm>
            <a:off x="385713" y="406371"/>
            <a:ext cx="11717503" cy="48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>
            <a:lvl1pPr>
              <a:lnSpc>
                <a:spcPct val="90000"/>
              </a:lnSpc>
              <a:defRPr sz="2500" b="1" i="1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l-GR" dirty="0" smtClean="0"/>
              <a:t>Σε ευρωπαϊκό </a:t>
            </a:r>
            <a:r>
              <a:rPr lang="el-GR" dirty="0"/>
              <a:t>επίπεδο η εμβολιαστική εκστρατεία συνεχίζεται…</a:t>
            </a:r>
            <a:endParaRPr dirty="0"/>
          </a:p>
        </p:txBody>
      </p:sp>
      <p:sp>
        <p:nvSpPr>
          <p:cNvPr id="296" name="Google Shape;1086;p4"/>
          <p:cNvSpPr txBox="1"/>
          <p:nvPr/>
        </p:nvSpPr>
        <p:spPr>
          <a:xfrm>
            <a:off x="415410" y="1174758"/>
            <a:ext cx="5665109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1600" b="1">
                <a:solidFill>
                  <a:srgbClr val="013476"/>
                </a:solidFill>
              </a:defRPr>
            </a:lvl1pPr>
          </a:lstStyle>
          <a:p>
            <a:r>
              <a:rPr dirty="0"/>
              <a:t>7-ήμερος </a:t>
            </a:r>
            <a:r>
              <a:rPr dirty="0" err="1"/>
              <a:t>κυλιόμενος</a:t>
            </a:r>
            <a:r>
              <a:rPr dirty="0"/>
              <a:t> </a:t>
            </a:r>
            <a:r>
              <a:rPr dirty="0" err="1"/>
              <a:t>μέσος</a:t>
            </a:r>
            <a:r>
              <a:rPr dirty="0"/>
              <a:t> </a:t>
            </a:r>
            <a:r>
              <a:rPr dirty="0" err="1"/>
              <a:t>όρος</a:t>
            </a:r>
            <a:r>
              <a:rPr dirty="0"/>
              <a:t> </a:t>
            </a:r>
            <a:r>
              <a:rPr dirty="0" err="1"/>
              <a:t>ημερήσιων</a:t>
            </a:r>
            <a:r>
              <a:rPr dirty="0"/>
              <a:t> </a:t>
            </a:r>
            <a:r>
              <a:rPr dirty="0" err="1"/>
              <a:t>εμ</a:t>
            </a:r>
            <a:r>
              <a:rPr dirty="0"/>
              <a:t>βολιασμών ανά 100 κατοίκους*</a:t>
            </a:r>
          </a:p>
        </p:txBody>
      </p:sp>
      <p:sp>
        <p:nvSpPr>
          <p:cNvPr id="299" name="Straight Connector 8"/>
          <p:cNvSpPr/>
          <p:nvPr/>
        </p:nvSpPr>
        <p:spPr>
          <a:xfrm>
            <a:off x="3752327" y="3247694"/>
            <a:ext cx="1148623" cy="10512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97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560" y="2446779"/>
            <a:ext cx="599674" cy="403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4" descr="Picture 4">
            <a:extLst>
              <a:ext uri="{FF2B5EF4-FFF2-40B4-BE49-F238E27FC236}">
                <a16:creationId xmlns="" xmlns:a16="http://schemas.microsoft.com/office/drawing/2014/main" id="{3DB95D55-3942-47F4-8B17-129A7C2AB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950" y="3113708"/>
            <a:ext cx="599674" cy="40389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traight Connector 8">
            <a:extLst>
              <a:ext uri="{FF2B5EF4-FFF2-40B4-BE49-F238E27FC236}">
                <a16:creationId xmlns="" xmlns:a16="http://schemas.microsoft.com/office/drawing/2014/main" id="{B4D8F909-C5D6-4BC1-AF31-65FF10DA5FF1}"/>
              </a:ext>
            </a:extLst>
          </p:cNvPr>
          <p:cNvSpPr/>
          <p:nvPr/>
        </p:nvSpPr>
        <p:spPr>
          <a:xfrm>
            <a:off x="9223119" y="2596175"/>
            <a:ext cx="1148623" cy="10512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Google Shape;1086;p4">
            <a:extLst>
              <a:ext uri="{FF2B5EF4-FFF2-40B4-BE49-F238E27FC236}">
                <a16:creationId xmlns="" xmlns:a16="http://schemas.microsoft.com/office/drawing/2014/main" id="{B02891FE-F514-4C90-B47B-7DFC93D1EF22}"/>
              </a:ext>
            </a:extLst>
          </p:cNvPr>
          <p:cNvSpPr txBox="1"/>
          <p:nvPr/>
        </p:nvSpPr>
        <p:spPr>
          <a:xfrm>
            <a:off x="6390564" y="1174758"/>
            <a:ext cx="5665109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1600" b="1">
                <a:solidFill>
                  <a:srgbClr val="013476"/>
                </a:solidFill>
              </a:defRPr>
            </a:lvl1pPr>
          </a:lstStyle>
          <a:p>
            <a:r>
              <a:rPr lang="el-GR" dirty="0"/>
              <a:t>Ποσοστό πληθυσμού που έχει ολοκληρώσει τον εμβολιασμό*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22" y="1529436"/>
            <a:ext cx="8229649" cy="3887279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Google Shape;1039;p4"/>
          <p:cNvSpPr txBox="1"/>
          <p:nvPr/>
        </p:nvSpPr>
        <p:spPr>
          <a:xfrm>
            <a:off x="-2505375" y="5665882"/>
            <a:ext cx="9595850" cy="226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b">
            <a:spAutoFit/>
          </a:bodyPr>
          <a:lstStyle/>
          <a:p>
            <a:pPr algn="ctr">
              <a:defRPr sz="1000" b="1" i="1"/>
            </a:pPr>
            <a:r>
              <a:t>*Πηγή: https://ourworldindata.org/covid-vaccinations</a:t>
            </a:r>
          </a:p>
        </p:txBody>
      </p:sp>
      <p:sp>
        <p:nvSpPr>
          <p:cNvPr id="294" name="Google Shape;1040;p4"/>
          <p:cNvSpPr txBox="1">
            <a:spLocks noGrp="1"/>
          </p:cNvSpPr>
          <p:nvPr>
            <p:ph type="sldNum" sz="quarter" idx="2"/>
          </p:nvPr>
        </p:nvSpPr>
        <p:spPr>
          <a:xfrm>
            <a:off x="11552540" y="6312397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>
              <a:defRPr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95" name="Google Shape;1041;p4"/>
          <p:cNvSpPr txBox="1"/>
          <p:nvPr/>
        </p:nvSpPr>
        <p:spPr>
          <a:xfrm>
            <a:off x="385713" y="406371"/>
            <a:ext cx="11717503" cy="48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>
            <a:lvl1pPr>
              <a:lnSpc>
                <a:spcPct val="90000"/>
              </a:lnSpc>
              <a:defRPr sz="2500" b="1" i="1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l-GR" dirty="0"/>
              <a:t>…οι τάσεις που διαμορφώνονται αναδεικνύουν μια σταθεροποίηση</a:t>
            </a:r>
            <a:endParaRPr dirty="0"/>
          </a:p>
        </p:txBody>
      </p:sp>
      <p:sp>
        <p:nvSpPr>
          <p:cNvPr id="296" name="Google Shape;1086;p4"/>
          <p:cNvSpPr txBox="1"/>
          <p:nvPr/>
        </p:nvSpPr>
        <p:spPr>
          <a:xfrm>
            <a:off x="178643" y="1165271"/>
            <a:ext cx="8103877" cy="313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600" b="1">
                <a:solidFill>
                  <a:srgbClr val="013476"/>
                </a:solidFill>
              </a:defRPr>
            </a:lvl1pPr>
          </a:lstStyle>
          <a:p>
            <a:r>
              <a:t>7-ήμερος κυλιόμενος μέσος όρος ημερήσιων εμβολιασμών ανά 100 κατοίκους*</a:t>
            </a:r>
          </a:p>
        </p:txBody>
      </p:sp>
      <p:pic>
        <p:nvPicPr>
          <p:cNvPr id="29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044" y="1498141"/>
            <a:ext cx="599674" cy="403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044" y="1961930"/>
            <a:ext cx="599674" cy="40389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traight Connector 8"/>
          <p:cNvSpPr/>
          <p:nvPr/>
        </p:nvSpPr>
        <p:spPr>
          <a:xfrm>
            <a:off x="7583991" y="1529436"/>
            <a:ext cx="1" cy="3604926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04" name="Google Shape;1633;gb6964afd26_1_537"/>
          <p:cNvGrpSpPr/>
          <p:nvPr/>
        </p:nvGrpSpPr>
        <p:grpSpPr>
          <a:xfrm>
            <a:off x="9597931" y="1690507"/>
            <a:ext cx="2355582" cy="2316894"/>
            <a:chOff x="0" y="0"/>
            <a:chExt cx="2355581" cy="2316892"/>
          </a:xfrm>
        </p:grpSpPr>
        <p:grpSp>
          <p:nvGrpSpPr>
            <p:cNvPr id="302" name="Google Shape;1634;gb6964afd26_1_537"/>
            <p:cNvGrpSpPr/>
            <p:nvPr/>
          </p:nvGrpSpPr>
          <p:grpSpPr>
            <a:xfrm>
              <a:off x="161127" y="473370"/>
              <a:ext cx="2194454" cy="1843524"/>
              <a:chOff x="0" y="0"/>
              <a:chExt cx="2194453" cy="1843522"/>
            </a:xfrm>
          </p:grpSpPr>
          <p:sp>
            <p:nvSpPr>
              <p:cNvPr id="300" name="Ορθογώνιο"/>
              <p:cNvSpPr/>
              <p:nvPr/>
            </p:nvSpPr>
            <p:spPr>
              <a:xfrm>
                <a:off x="-1" y="0"/>
                <a:ext cx="2194455" cy="184352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b">
                <a:noAutofit/>
              </a:bodyPr>
              <a:lstStyle/>
              <a:p>
                <a:pPr algn="just"/>
                <a:endParaRPr/>
              </a:p>
            </p:txBody>
          </p:sp>
          <p:sp>
            <p:nvSpPr>
              <p:cNvPr id="301" name="Τη διαρκή αύξηση πλέον διαδέχεται μια περίοδος επιπεδοποίησης, σε υψηλά μεν, σταθερά δε επίπεδα"/>
              <p:cNvSpPr txBox="1"/>
              <p:nvPr/>
            </p:nvSpPr>
            <p:spPr>
              <a:xfrm>
                <a:off x="20249" y="303070"/>
                <a:ext cx="2117955" cy="15404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7749" tIns="87749" rIns="87749" bIns="87749" numCol="1" anchor="b">
                <a:spAutoFit/>
              </a:bodyPr>
              <a:lstStyle>
                <a:lvl1pPr algn="just">
                  <a:defRPr sz="1600"/>
                </a:lvl1pPr>
              </a:lstStyle>
              <a:p>
                <a:r>
                  <a:rPr dirty="0" err="1"/>
                  <a:t>Τη</a:t>
                </a:r>
                <a:r>
                  <a:rPr dirty="0"/>
                  <a:t> </a:t>
                </a:r>
                <a:r>
                  <a:rPr dirty="0" err="1"/>
                  <a:t>δι</a:t>
                </a:r>
                <a:r>
                  <a:rPr dirty="0"/>
                  <a:t>αρκή αύξηση πλέον διαδέχεται μια περίοδος επιπεδοποίησης, σε υψηλά μεν, σταθερά δε επίπεδα</a:t>
                </a:r>
              </a:p>
            </p:txBody>
          </p:sp>
        </p:grpSp>
        <p:sp>
          <p:nvSpPr>
            <p:cNvPr id="303" name="Google Shape;1635;gb6964afd26_1_537"/>
            <p:cNvSpPr/>
            <p:nvPr/>
          </p:nvSpPr>
          <p:spPr>
            <a:xfrm rot="5400000">
              <a:off x="-1053521" y="1053521"/>
              <a:ext cx="2259191" cy="15215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r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05" name="Google Shape;1645;gb6964afd26_1_537"/>
          <p:cNvSpPr/>
          <p:nvPr/>
        </p:nvSpPr>
        <p:spPr>
          <a:xfrm>
            <a:off x="9867769" y="1700088"/>
            <a:ext cx="675373" cy="66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  <a:moveTo>
                  <a:pt x="15975" y="6525"/>
                </a:moveTo>
                <a:cubicBezTo>
                  <a:pt x="15637" y="6525"/>
                  <a:pt x="15412" y="6412"/>
                  <a:pt x="15188" y="6187"/>
                </a:cubicBezTo>
                <a:cubicBezTo>
                  <a:pt x="14963" y="5963"/>
                  <a:pt x="14738" y="5625"/>
                  <a:pt x="14738" y="5287"/>
                </a:cubicBezTo>
                <a:cubicBezTo>
                  <a:pt x="14738" y="4950"/>
                  <a:pt x="14963" y="4725"/>
                  <a:pt x="15188" y="4500"/>
                </a:cubicBezTo>
                <a:cubicBezTo>
                  <a:pt x="15412" y="4275"/>
                  <a:pt x="15637" y="4050"/>
                  <a:pt x="15975" y="4050"/>
                </a:cubicBezTo>
                <a:cubicBezTo>
                  <a:pt x="16313" y="4050"/>
                  <a:pt x="16650" y="4275"/>
                  <a:pt x="16875" y="4500"/>
                </a:cubicBezTo>
                <a:cubicBezTo>
                  <a:pt x="17100" y="4725"/>
                  <a:pt x="17212" y="4950"/>
                  <a:pt x="17212" y="5287"/>
                </a:cubicBezTo>
                <a:cubicBezTo>
                  <a:pt x="17212" y="5625"/>
                  <a:pt x="17100" y="5963"/>
                  <a:pt x="16875" y="6187"/>
                </a:cubicBezTo>
                <a:cubicBezTo>
                  <a:pt x="16875" y="6187"/>
                  <a:pt x="16875" y="6187"/>
                  <a:pt x="16875" y="6187"/>
                </a:cubicBezTo>
                <a:cubicBezTo>
                  <a:pt x="16650" y="6412"/>
                  <a:pt x="16313" y="6525"/>
                  <a:pt x="15975" y="6525"/>
                </a:cubicBezTo>
                <a:close/>
                <a:moveTo>
                  <a:pt x="15525" y="3262"/>
                </a:moveTo>
                <a:cubicBezTo>
                  <a:pt x="15188" y="3262"/>
                  <a:pt x="14738" y="3487"/>
                  <a:pt x="14513" y="3825"/>
                </a:cubicBezTo>
                <a:cubicBezTo>
                  <a:pt x="14062" y="4162"/>
                  <a:pt x="13837" y="4725"/>
                  <a:pt x="13837" y="5287"/>
                </a:cubicBezTo>
                <a:cubicBezTo>
                  <a:pt x="13837" y="5850"/>
                  <a:pt x="14062" y="6412"/>
                  <a:pt x="14513" y="6862"/>
                </a:cubicBezTo>
                <a:cubicBezTo>
                  <a:pt x="14738" y="7088"/>
                  <a:pt x="15188" y="7312"/>
                  <a:pt x="15525" y="7425"/>
                </a:cubicBezTo>
                <a:cubicBezTo>
                  <a:pt x="15525" y="20587"/>
                  <a:pt x="15525" y="20587"/>
                  <a:pt x="15525" y="20587"/>
                </a:cubicBezTo>
                <a:cubicBezTo>
                  <a:pt x="11250" y="20587"/>
                  <a:pt x="11250" y="20587"/>
                  <a:pt x="11250" y="20587"/>
                </a:cubicBezTo>
                <a:cubicBezTo>
                  <a:pt x="11250" y="17662"/>
                  <a:pt x="11250" y="17662"/>
                  <a:pt x="11250" y="17662"/>
                </a:cubicBezTo>
                <a:cubicBezTo>
                  <a:pt x="11700" y="17662"/>
                  <a:pt x="12037" y="17438"/>
                  <a:pt x="12375" y="17100"/>
                </a:cubicBezTo>
                <a:cubicBezTo>
                  <a:pt x="12375" y="17100"/>
                  <a:pt x="12375" y="17100"/>
                  <a:pt x="12375" y="17100"/>
                </a:cubicBezTo>
                <a:cubicBezTo>
                  <a:pt x="12713" y="16762"/>
                  <a:pt x="12937" y="16200"/>
                  <a:pt x="12937" y="15638"/>
                </a:cubicBezTo>
                <a:cubicBezTo>
                  <a:pt x="12937" y="15075"/>
                  <a:pt x="12713" y="14513"/>
                  <a:pt x="12375" y="14062"/>
                </a:cubicBezTo>
                <a:cubicBezTo>
                  <a:pt x="12037" y="13837"/>
                  <a:pt x="11700" y="13613"/>
                  <a:pt x="11250" y="13500"/>
                </a:cubicBezTo>
                <a:cubicBezTo>
                  <a:pt x="11250" y="900"/>
                  <a:pt x="11250" y="900"/>
                  <a:pt x="11250" y="900"/>
                </a:cubicBezTo>
                <a:cubicBezTo>
                  <a:pt x="15525" y="900"/>
                  <a:pt x="15525" y="900"/>
                  <a:pt x="15525" y="900"/>
                </a:cubicBezTo>
                <a:lnTo>
                  <a:pt x="15525" y="3262"/>
                </a:lnTo>
                <a:close/>
                <a:moveTo>
                  <a:pt x="5738" y="9675"/>
                </a:moveTo>
                <a:cubicBezTo>
                  <a:pt x="6075" y="9675"/>
                  <a:pt x="6300" y="9787"/>
                  <a:pt x="6525" y="10013"/>
                </a:cubicBezTo>
                <a:cubicBezTo>
                  <a:pt x="6750" y="10237"/>
                  <a:pt x="6863" y="10575"/>
                  <a:pt x="6863" y="10913"/>
                </a:cubicBezTo>
                <a:cubicBezTo>
                  <a:pt x="6863" y="11250"/>
                  <a:pt x="6750" y="11475"/>
                  <a:pt x="6525" y="11700"/>
                </a:cubicBezTo>
                <a:cubicBezTo>
                  <a:pt x="6300" y="11925"/>
                  <a:pt x="6075" y="12037"/>
                  <a:pt x="5738" y="12037"/>
                </a:cubicBezTo>
                <a:cubicBezTo>
                  <a:pt x="5400" y="12037"/>
                  <a:pt x="5063" y="11925"/>
                  <a:pt x="4838" y="11700"/>
                </a:cubicBezTo>
                <a:cubicBezTo>
                  <a:pt x="4612" y="11475"/>
                  <a:pt x="4500" y="11250"/>
                  <a:pt x="4500" y="10913"/>
                </a:cubicBezTo>
                <a:cubicBezTo>
                  <a:pt x="4500" y="10575"/>
                  <a:pt x="4612" y="10237"/>
                  <a:pt x="4838" y="10013"/>
                </a:cubicBezTo>
                <a:cubicBezTo>
                  <a:pt x="5063" y="9787"/>
                  <a:pt x="5400" y="9675"/>
                  <a:pt x="5738" y="9675"/>
                </a:cubicBezTo>
                <a:close/>
                <a:moveTo>
                  <a:pt x="6188" y="12938"/>
                </a:moveTo>
                <a:cubicBezTo>
                  <a:pt x="6525" y="12825"/>
                  <a:pt x="6863" y="12712"/>
                  <a:pt x="7200" y="12375"/>
                </a:cubicBezTo>
                <a:cubicBezTo>
                  <a:pt x="7650" y="11925"/>
                  <a:pt x="7875" y="11475"/>
                  <a:pt x="7875" y="10913"/>
                </a:cubicBezTo>
                <a:cubicBezTo>
                  <a:pt x="7875" y="10350"/>
                  <a:pt x="7650" y="9787"/>
                  <a:pt x="7200" y="9337"/>
                </a:cubicBezTo>
                <a:cubicBezTo>
                  <a:pt x="6863" y="9112"/>
                  <a:pt x="6525" y="8888"/>
                  <a:pt x="6188" y="8775"/>
                </a:cubicBezTo>
                <a:cubicBezTo>
                  <a:pt x="6188" y="900"/>
                  <a:pt x="6188" y="900"/>
                  <a:pt x="6188" y="900"/>
                </a:cubicBezTo>
                <a:cubicBezTo>
                  <a:pt x="10350" y="900"/>
                  <a:pt x="10350" y="900"/>
                  <a:pt x="10350" y="900"/>
                </a:cubicBezTo>
                <a:cubicBezTo>
                  <a:pt x="10350" y="13500"/>
                  <a:pt x="10350" y="13500"/>
                  <a:pt x="10350" y="13500"/>
                </a:cubicBezTo>
                <a:cubicBezTo>
                  <a:pt x="10012" y="13613"/>
                  <a:pt x="9563" y="13837"/>
                  <a:pt x="9337" y="14062"/>
                </a:cubicBezTo>
                <a:cubicBezTo>
                  <a:pt x="8888" y="14513"/>
                  <a:pt x="8663" y="15075"/>
                  <a:pt x="8663" y="15638"/>
                </a:cubicBezTo>
                <a:cubicBezTo>
                  <a:pt x="8663" y="16200"/>
                  <a:pt x="8888" y="16762"/>
                  <a:pt x="9337" y="17100"/>
                </a:cubicBezTo>
                <a:cubicBezTo>
                  <a:pt x="9563" y="17438"/>
                  <a:pt x="10012" y="17662"/>
                  <a:pt x="10350" y="17662"/>
                </a:cubicBezTo>
                <a:cubicBezTo>
                  <a:pt x="10350" y="20587"/>
                  <a:pt x="10350" y="20587"/>
                  <a:pt x="10350" y="20587"/>
                </a:cubicBezTo>
                <a:cubicBezTo>
                  <a:pt x="6188" y="20587"/>
                  <a:pt x="6188" y="20587"/>
                  <a:pt x="6188" y="20587"/>
                </a:cubicBezTo>
                <a:lnTo>
                  <a:pt x="6188" y="12938"/>
                </a:lnTo>
                <a:close/>
                <a:moveTo>
                  <a:pt x="10800" y="16875"/>
                </a:moveTo>
                <a:cubicBezTo>
                  <a:pt x="10463" y="16875"/>
                  <a:pt x="10238" y="16650"/>
                  <a:pt x="10012" y="16425"/>
                </a:cubicBezTo>
                <a:cubicBezTo>
                  <a:pt x="9788" y="16200"/>
                  <a:pt x="9675" y="15975"/>
                  <a:pt x="9675" y="15638"/>
                </a:cubicBezTo>
                <a:cubicBezTo>
                  <a:pt x="9675" y="15300"/>
                  <a:pt x="9788" y="14962"/>
                  <a:pt x="10012" y="14737"/>
                </a:cubicBezTo>
                <a:cubicBezTo>
                  <a:pt x="10238" y="14513"/>
                  <a:pt x="10463" y="14400"/>
                  <a:pt x="10800" y="14400"/>
                </a:cubicBezTo>
                <a:cubicBezTo>
                  <a:pt x="11138" y="14400"/>
                  <a:pt x="11475" y="14513"/>
                  <a:pt x="11700" y="14737"/>
                </a:cubicBezTo>
                <a:cubicBezTo>
                  <a:pt x="11925" y="14962"/>
                  <a:pt x="12037" y="15300"/>
                  <a:pt x="12037" y="15638"/>
                </a:cubicBezTo>
                <a:cubicBezTo>
                  <a:pt x="12037" y="15975"/>
                  <a:pt x="11925" y="16200"/>
                  <a:pt x="11700" y="16425"/>
                </a:cubicBezTo>
                <a:cubicBezTo>
                  <a:pt x="11475" y="16650"/>
                  <a:pt x="11138" y="16875"/>
                  <a:pt x="10800" y="16875"/>
                </a:cubicBezTo>
                <a:close/>
                <a:moveTo>
                  <a:pt x="1013" y="900"/>
                </a:moveTo>
                <a:cubicBezTo>
                  <a:pt x="5175" y="900"/>
                  <a:pt x="5175" y="900"/>
                  <a:pt x="5175" y="900"/>
                </a:cubicBezTo>
                <a:cubicBezTo>
                  <a:pt x="5175" y="8775"/>
                  <a:pt x="5175" y="8775"/>
                  <a:pt x="5175" y="8775"/>
                </a:cubicBezTo>
                <a:cubicBezTo>
                  <a:pt x="4838" y="8888"/>
                  <a:pt x="4500" y="9112"/>
                  <a:pt x="4163" y="9337"/>
                </a:cubicBezTo>
                <a:cubicBezTo>
                  <a:pt x="3825" y="9787"/>
                  <a:pt x="3600" y="10350"/>
                  <a:pt x="3600" y="10913"/>
                </a:cubicBezTo>
                <a:cubicBezTo>
                  <a:pt x="3600" y="11475"/>
                  <a:pt x="3825" y="11925"/>
                  <a:pt x="4163" y="12375"/>
                </a:cubicBezTo>
                <a:cubicBezTo>
                  <a:pt x="4500" y="12712"/>
                  <a:pt x="4838" y="12825"/>
                  <a:pt x="5175" y="12938"/>
                </a:cubicBezTo>
                <a:cubicBezTo>
                  <a:pt x="5175" y="20587"/>
                  <a:pt x="5175" y="20587"/>
                  <a:pt x="5175" y="20587"/>
                </a:cubicBezTo>
                <a:cubicBezTo>
                  <a:pt x="1013" y="20587"/>
                  <a:pt x="1013" y="20587"/>
                  <a:pt x="1013" y="20587"/>
                </a:cubicBezTo>
                <a:lnTo>
                  <a:pt x="1013" y="900"/>
                </a:lnTo>
                <a:close/>
                <a:moveTo>
                  <a:pt x="20700" y="20587"/>
                </a:moveTo>
                <a:cubicBezTo>
                  <a:pt x="16425" y="20587"/>
                  <a:pt x="16425" y="20587"/>
                  <a:pt x="16425" y="20587"/>
                </a:cubicBezTo>
                <a:cubicBezTo>
                  <a:pt x="16425" y="7425"/>
                  <a:pt x="16425" y="7425"/>
                  <a:pt x="16425" y="7425"/>
                </a:cubicBezTo>
                <a:cubicBezTo>
                  <a:pt x="16875" y="7312"/>
                  <a:pt x="17212" y="7088"/>
                  <a:pt x="17550" y="6862"/>
                </a:cubicBezTo>
                <a:cubicBezTo>
                  <a:pt x="17888" y="6412"/>
                  <a:pt x="18113" y="5850"/>
                  <a:pt x="18113" y="5287"/>
                </a:cubicBezTo>
                <a:cubicBezTo>
                  <a:pt x="18113" y="4725"/>
                  <a:pt x="17888" y="4162"/>
                  <a:pt x="17550" y="3825"/>
                </a:cubicBezTo>
                <a:cubicBezTo>
                  <a:pt x="17212" y="3487"/>
                  <a:pt x="16875" y="3375"/>
                  <a:pt x="16425" y="3262"/>
                </a:cubicBezTo>
                <a:cubicBezTo>
                  <a:pt x="16425" y="900"/>
                  <a:pt x="16425" y="900"/>
                  <a:pt x="16425" y="900"/>
                </a:cubicBezTo>
                <a:cubicBezTo>
                  <a:pt x="20700" y="900"/>
                  <a:pt x="20700" y="900"/>
                  <a:pt x="20700" y="900"/>
                </a:cubicBezTo>
                <a:lnTo>
                  <a:pt x="20700" y="2058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400"/>
            </a:pPr>
            <a:endParaRPr/>
          </a:p>
        </p:txBody>
      </p:sp>
      <p:sp>
        <p:nvSpPr>
          <p:cNvPr id="308" name="Straight Connector 73"/>
          <p:cNvSpPr/>
          <p:nvPr/>
        </p:nvSpPr>
        <p:spPr>
          <a:xfrm>
            <a:off x="8779717" y="1850130"/>
            <a:ext cx="979347" cy="490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2225">
            <a:solidFill>
              <a:schemeClr val="accent2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309" name="Straight Connector 76"/>
          <p:cNvSpPr/>
          <p:nvPr/>
        </p:nvSpPr>
        <p:spPr>
          <a:xfrm>
            <a:off x="8779717" y="2253348"/>
            <a:ext cx="979347" cy="292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2225">
            <a:solidFill>
              <a:schemeClr val="accent2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19" name="Τη διαρκή αύξηση πλέον διαδέχεται μια περίοδος επιπεδοποίησης, σε υψηλά μεν, σταθερά δε επίπεδα">
            <a:extLst>
              <a:ext uri="{FF2B5EF4-FFF2-40B4-BE49-F238E27FC236}">
                <a16:creationId xmlns="" xmlns:a16="http://schemas.microsoft.com/office/drawing/2014/main" id="{A2B06A4F-CFAC-4699-B388-A1A1535C3809}"/>
              </a:ext>
            </a:extLst>
          </p:cNvPr>
          <p:cNvSpPr txBox="1"/>
          <p:nvPr/>
        </p:nvSpPr>
        <p:spPr>
          <a:xfrm>
            <a:off x="3929413" y="4502114"/>
            <a:ext cx="3869264" cy="669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7749" tIns="87749" rIns="87749" bIns="87749" numCol="1" anchor="b">
            <a:spAutoFit/>
          </a:bodyPr>
          <a:lstStyle>
            <a:lvl1pPr algn="just">
              <a:defRPr sz="1600"/>
            </a:lvl1pPr>
          </a:lstStyle>
          <a:p>
            <a:r>
              <a:rPr lang="en-US" dirty="0"/>
              <a:t>19/6: </a:t>
            </a:r>
            <a:r>
              <a:rPr lang="el-GR" dirty="0"/>
              <a:t>Άνοιγμα πλατφόρμας εμβολιασμού με όλα τα εμβόλια στους 18+</a:t>
            </a:r>
            <a:endParaRPr dirty="0"/>
          </a:p>
        </p:txBody>
      </p:sp>
      <p:sp>
        <p:nvSpPr>
          <p:cNvPr id="20" name="Straight Connector 76">
            <a:extLst>
              <a:ext uri="{FF2B5EF4-FFF2-40B4-BE49-F238E27FC236}">
                <a16:creationId xmlns="" xmlns:a16="http://schemas.microsoft.com/office/drawing/2014/main" id="{270ED335-DDDC-46B2-AEA3-C20F683C29E3}"/>
              </a:ext>
            </a:extLst>
          </p:cNvPr>
          <p:cNvSpPr/>
          <p:nvPr/>
        </p:nvSpPr>
        <p:spPr>
          <a:xfrm flipH="1">
            <a:off x="6022451" y="4205764"/>
            <a:ext cx="1611332" cy="296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2225">
            <a:solidFill>
              <a:schemeClr val="accent2"/>
            </a:solidFill>
            <a:prstDash val="dash"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8976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1040;p4"/>
          <p:cNvSpPr txBox="1">
            <a:spLocks noGrp="1"/>
          </p:cNvSpPr>
          <p:nvPr>
            <p:ph type="sldNum" sz="quarter" idx="2"/>
          </p:nvPr>
        </p:nvSpPr>
        <p:spPr>
          <a:xfrm>
            <a:off x="11552540" y="6312397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>
              <a:defRPr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12" name="Google Shape;1041;p4"/>
          <p:cNvSpPr txBox="1"/>
          <p:nvPr/>
        </p:nvSpPr>
        <p:spPr>
          <a:xfrm>
            <a:off x="385713" y="406371"/>
            <a:ext cx="11717503" cy="48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>
            <a:lvl1pPr defTabSz="850391">
              <a:lnSpc>
                <a:spcPct val="90000"/>
              </a:lnSpc>
              <a:defRPr sz="2604" b="1" i="1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Το φαινόμενο επιπεδοποίησης εντοπίζεται και στην Ελλάδα</a:t>
            </a:r>
          </a:p>
        </p:txBody>
      </p:sp>
      <p:pic>
        <p:nvPicPr>
          <p:cNvPr id="313" name="Picture 26" descr="Picture 26"/>
          <p:cNvPicPr>
            <a:picLocks noChangeAspect="1"/>
          </p:cNvPicPr>
          <p:nvPr/>
        </p:nvPicPr>
        <p:blipFill>
          <a:blip r:embed="rId2"/>
          <a:srcRect t="25199" b="25178"/>
          <a:stretch>
            <a:fillRect/>
          </a:stretch>
        </p:blipFill>
        <p:spPr>
          <a:xfrm>
            <a:off x="437020" y="1297989"/>
            <a:ext cx="1601196" cy="7441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2" name="Group 27"/>
          <p:cNvGrpSpPr/>
          <p:nvPr/>
        </p:nvGrpSpPr>
        <p:grpSpPr>
          <a:xfrm>
            <a:off x="2375151" y="2715479"/>
            <a:ext cx="7220227" cy="2279534"/>
            <a:chOff x="0" y="0"/>
            <a:chExt cx="7220225" cy="2279533"/>
          </a:xfrm>
        </p:grpSpPr>
        <p:grpSp>
          <p:nvGrpSpPr>
            <p:cNvPr id="316" name="Google Shape;14200;g87a8f27973_0_1028"/>
            <p:cNvGrpSpPr/>
            <p:nvPr/>
          </p:nvGrpSpPr>
          <p:grpSpPr>
            <a:xfrm>
              <a:off x="0" y="39435"/>
              <a:ext cx="3523923" cy="2240099"/>
              <a:chOff x="0" y="0"/>
              <a:chExt cx="3523922" cy="2240097"/>
            </a:xfrm>
          </p:grpSpPr>
          <p:sp>
            <p:nvSpPr>
              <p:cNvPr id="314" name="Ορθογώνιο"/>
              <p:cNvSpPr/>
              <p:nvPr/>
            </p:nvSpPr>
            <p:spPr>
              <a:xfrm>
                <a:off x="0" y="0"/>
                <a:ext cx="3523923" cy="2240098"/>
              </a:xfrm>
              <a:prstGeom prst="rect">
                <a:avLst/>
              </a:prstGeom>
              <a:solidFill>
                <a:srgbClr val="2038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15" name="Κάλυψη πληθυσμού με ολοκληρωμένο εμβολιασμό για τον Ιούνιο"/>
              <p:cNvSpPr txBox="1"/>
              <p:nvPr/>
            </p:nvSpPr>
            <p:spPr>
              <a:xfrm>
                <a:off x="45725" y="337749"/>
                <a:ext cx="3432474" cy="1564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699" tIns="45699" rIns="45699" bIns="45699" numCol="1" anchor="ctr">
                <a:spAutoFit/>
              </a:bodyPr>
              <a:lstStyle>
                <a:lvl1pPr algn="ctr">
                  <a:defRPr sz="2400" i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1pPr>
              </a:lstStyle>
              <a:p>
                <a:r>
                  <a:t>Κάλυψη πληθυσμού με ολοκληρωμένο εμβολιασμό για τον Ιούνιο</a:t>
                </a:r>
              </a:p>
            </p:txBody>
          </p:sp>
        </p:grpSp>
        <p:grpSp>
          <p:nvGrpSpPr>
            <p:cNvPr id="319" name="Google Shape;14201;g87a8f27973_0_1028"/>
            <p:cNvGrpSpPr/>
            <p:nvPr/>
          </p:nvGrpSpPr>
          <p:grpSpPr>
            <a:xfrm>
              <a:off x="3696303" y="39435"/>
              <a:ext cx="3523924" cy="2240099"/>
              <a:chOff x="0" y="0"/>
              <a:chExt cx="3523922" cy="2240097"/>
            </a:xfrm>
          </p:grpSpPr>
          <p:sp>
            <p:nvSpPr>
              <p:cNvPr id="317" name="Ορθογώνιο"/>
              <p:cNvSpPr/>
              <p:nvPr/>
            </p:nvSpPr>
            <p:spPr>
              <a:xfrm>
                <a:off x="0" y="0"/>
                <a:ext cx="3523923" cy="2240098"/>
              </a:xfrm>
              <a:prstGeom prst="rect">
                <a:avLst/>
              </a:prstGeom>
              <a:solidFill>
                <a:srgbClr val="3477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18" name="Κάλυψη πληθυσμού με ολοκληρωμένο εμβολιασμό για τον Ιούλιο"/>
              <p:cNvSpPr txBox="1"/>
              <p:nvPr/>
            </p:nvSpPr>
            <p:spPr>
              <a:xfrm>
                <a:off x="45725" y="337749"/>
                <a:ext cx="3432474" cy="1564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699" tIns="45699" rIns="45699" bIns="45699" numCol="1" anchor="ctr">
                <a:spAutoFit/>
              </a:bodyPr>
              <a:lstStyle>
                <a:lvl1pPr algn="ctr">
                  <a:defRPr sz="2400" i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1pPr>
              </a:lstStyle>
              <a:p>
                <a:r>
                  <a:t>Κάλυψη πληθυσμού με ολοκληρωμένο εμβολιασμό για τον Ιούλιο</a:t>
                </a:r>
              </a:p>
            </p:txBody>
          </p:sp>
        </p:grpSp>
        <p:sp>
          <p:nvSpPr>
            <p:cNvPr id="320" name="Google Shape;14193;g87a8f27973_0_1028"/>
            <p:cNvSpPr/>
            <p:nvPr/>
          </p:nvSpPr>
          <p:spPr>
            <a:xfrm>
              <a:off x="0" y="-1"/>
              <a:ext cx="3523923" cy="1"/>
            </a:xfrm>
            <a:prstGeom prst="line">
              <a:avLst/>
            </a:prstGeom>
            <a:noFill/>
            <a:ln w="28575" cap="flat">
              <a:solidFill>
                <a:srgbClr val="0134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1" name="Google Shape;14195;g87a8f27973_0_1028"/>
            <p:cNvSpPr/>
            <p:nvPr/>
          </p:nvSpPr>
          <p:spPr>
            <a:xfrm>
              <a:off x="3696303" y="-1"/>
              <a:ext cx="3523923" cy="1"/>
            </a:xfrm>
            <a:prstGeom prst="line">
              <a:avLst/>
            </a:prstGeom>
            <a:noFill/>
            <a:ln w="28575" cap="flat">
              <a:solidFill>
                <a:srgbClr val="0134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3" name="Rectangle 35"/>
          <p:cNvSpPr txBox="1"/>
          <p:nvPr/>
        </p:nvSpPr>
        <p:spPr>
          <a:xfrm>
            <a:off x="2293156" y="1861113"/>
            <a:ext cx="383646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400" i="1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dirty="0" err="1"/>
              <a:t>Τουλάχιστον</a:t>
            </a:r>
            <a:r>
              <a:rPr dirty="0"/>
              <a:t> 35</a:t>
            </a:r>
            <a:r>
              <a:rPr dirty="0" smtClean="0"/>
              <a:t>%</a:t>
            </a:r>
            <a:r>
              <a:rPr lang="en-US" dirty="0" smtClean="0"/>
              <a:t> </a:t>
            </a:r>
            <a:r>
              <a:rPr lang="el-GR" dirty="0" smtClean="0"/>
              <a:t>                   </a:t>
            </a:r>
            <a:r>
              <a:rPr lang="en-US" dirty="0" smtClean="0"/>
              <a:t>(42%</a:t>
            </a:r>
            <a:r>
              <a:rPr lang="el-GR" dirty="0"/>
              <a:t> των </a:t>
            </a:r>
            <a:r>
              <a:rPr lang="el-GR" dirty="0" smtClean="0"/>
              <a:t>ενηλίκων)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324" name="Rectangle 36"/>
          <p:cNvSpPr txBox="1"/>
          <p:nvPr/>
        </p:nvSpPr>
        <p:spPr>
          <a:xfrm>
            <a:off x="6334184" y="1840702"/>
            <a:ext cx="2988876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400" i="1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/>
              <a:t>Τουλάχιστον</a:t>
            </a:r>
            <a:r>
              <a:rPr dirty="0"/>
              <a:t> 48%</a:t>
            </a:r>
          </a:p>
          <a:p>
            <a:pPr algn="ctr">
              <a:defRPr sz="2400" i="1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(57% </a:t>
            </a:r>
            <a:r>
              <a:rPr dirty="0" err="1"/>
              <a:t>των</a:t>
            </a:r>
            <a:r>
              <a:rPr dirty="0"/>
              <a:t> </a:t>
            </a:r>
            <a:r>
              <a:rPr dirty="0" err="1"/>
              <a:t>ενηλίκων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1616;gb6964afd26_1_537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12"/>
            <a:ext cx="259919" cy="3199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27" name="Google Shape;1617;gb6964afd26_1_537"/>
          <p:cNvSpPr txBox="1"/>
          <p:nvPr/>
        </p:nvSpPr>
        <p:spPr>
          <a:xfrm>
            <a:off x="285869" y="992801"/>
            <a:ext cx="3519952" cy="4143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800">
                <a:solidFill>
                  <a:srgbClr val="013476"/>
                </a:solidFill>
              </a:defRPr>
            </a:pPr>
            <a:r>
              <a:rPr dirty="0" err="1"/>
              <a:t>Γι</a:t>
            </a:r>
            <a:r>
              <a:rPr dirty="0"/>
              <a:t>α την επίτευξη του επιθυμητού τείχους ανοσίας, ήτοι </a:t>
            </a:r>
            <a:r>
              <a:rPr b="1" dirty="0"/>
              <a:t>70% του γενικού πληθυσμού</a:t>
            </a:r>
            <a:r>
              <a:rPr dirty="0"/>
              <a:t>, απαιτείται </a:t>
            </a:r>
            <a:r>
              <a:rPr b="1" dirty="0"/>
              <a:t>μια συμπληρωματική  στρατηγική </a:t>
            </a:r>
            <a:r>
              <a:rPr dirty="0"/>
              <a:t>ενίσχυσης του ρυθμού εμβολιασμών</a:t>
            </a:r>
          </a:p>
        </p:txBody>
      </p:sp>
      <p:grpSp>
        <p:nvGrpSpPr>
          <p:cNvPr id="360" name="Google Shape;1618;gb6964afd26_1_537"/>
          <p:cNvGrpSpPr/>
          <p:nvPr/>
        </p:nvGrpSpPr>
        <p:grpSpPr>
          <a:xfrm>
            <a:off x="4502957" y="946887"/>
            <a:ext cx="7188930" cy="4325090"/>
            <a:chOff x="-1" y="-93882"/>
            <a:chExt cx="7188929" cy="4325089"/>
          </a:xfrm>
        </p:grpSpPr>
        <p:grpSp>
          <p:nvGrpSpPr>
            <p:cNvPr id="343" name="Google Shape;1619;gb6964afd26_1_537"/>
            <p:cNvGrpSpPr/>
            <p:nvPr/>
          </p:nvGrpSpPr>
          <p:grpSpPr>
            <a:xfrm>
              <a:off x="-1" y="-93882"/>
              <a:ext cx="3323565" cy="4325089"/>
              <a:chOff x="-1" y="-93882"/>
              <a:chExt cx="3323564" cy="4325088"/>
            </a:xfrm>
          </p:grpSpPr>
          <p:grpSp>
            <p:nvGrpSpPr>
              <p:cNvPr id="332" name="Google Shape;1620;gb6964afd26_1_537"/>
              <p:cNvGrpSpPr/>
              <p:nvPr/>
            </p:nvGrpSpPr>
            <p:grpSpPr>
              <a:xfrm>
                <a:off x="18575" y="-93882"/>
                <a:ext cx="3304988" cy="1353541"/>
                <a:chOff x="-2" y="-93881"/>
                <a:chExt cx="3304987" cy="1353539"/>
              </a:xfrm>
            </p:grpSpPr>
            <p:grpSp>
              <p:nvGrpSpPr>
                <p:cNvPr id="330" name="Google Shape;1621;gb6964afd26_1_537"/>
                <p:cNvGrpSpPr/>
                <p:nvPr/>
              </p:nvGrpSpPr>
              <p:grpSpPr>
                <a:xfrm>
                  <a:off x="-2" y="-93881"/>
                  <a:ext cx="3158222" cy="1353539"/>
                  <a:chOff x="-1" y="-93881"/>
                  <a:chExt cx="3158220" cy="1353538"/>
                </a:xfrm>
              </p:grpSpPr>
              <p:sp>
                <p:nvSpPr>
                  <p:cNvPr id="328" name="Ορθογώνιο"/>
                  <p:cNvSpPr/>
                  <p:nvPr/>
                </p:nvSpPr>
                <p:spPr>
                  <a:xfrm>
                    <a:off x="-1" y="0"/>
                    <a:ext cx="3158220" cy="125965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b">
                    <a:noAutofit/>
                  </a:bodyPr>
                  <a:lstStyle/>
                  <a:p>
                    <a:pPr algn="r"/>
                    <a:endParaRPr/>
                  </a:p>
                </p:txBody>
              </p:sp>
              <p:sp>
                <p:nvSpPr>
                  <p:cNvPr id="329" name="Επάρκεια εμβολίων  mRNA από μέσα Ιουνίου"/>
                  <p:cNvSpPr txBox="1"/>
                  <p:nvPr/>
                </p:nvSpPr>
                <p:spPr>
                  <a:xfrm>
                    <a:off x="917260" y="-93881"/>
                    <a:ext cx="2193420" cy="116209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87749" tIns="87749" rIns="87749" bIns="87749" numCol="1" anchor="b">
                    <a:spAutoFit/>
                  </a:bodyPr>
                  <a:lstStyle/>
                  <a:p>
                    <a:pPr algn="r">
                      <a:defRPr sz="1600"/>
                    </a:pPr>
                    <a:r>
                      <a:rPr dirty="0"/>
                      <a:t>			Επ</a:t>
                    </a:r>
                    <a:r>
                      <a:rPr dirty="0" err="1"/>
                      <a:t>άρκει</a:t>
                    </a:r>
                    <a:r>
                      <a:rPr dirty="0"/>
                      <a:t>α εμβολίω</a:t>
                    </a:r>
                    <a:r>
                      <a:rPr lang="el-GR" dirty="0"/>
                      <a:t>ν </a:t>
                    </a:r>
                    <a:r>
                      <a:rPr dirty="0"/>
                      <a:t>mRNA από </a:t>
                    </a:r>
                    <a:r>
                      <a:rPr dirty="0" err="1"/>
                      <a:t>μέσ</a:t>
                    </a:r>
                    <a:r>
                      <a:rPr dirty="0"/>
                      <a:t>α Ιουνίου</a:t>
                    </a:r>
                  </a:p>
                </p:txBody>
              </p:sp>
            </p:grpSp>
            <p:sp>
              <p:nvSpPr>
                <p:cNvPr id="331" name="Google Shape;1622;gb6964afd26_1_537"/>
                <p:cNvSpPr/>
                <p:nvPr/>
              </p:nvSpPr>
              <p:spPr>
                <a:xfrm rot="5400000">
                  <a:off x="2601675" y="556347"/>
                  <a:ext cx="1259658" cy="146963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37" name="Google Shape;1623;gb6964afd26_1_537"/>
              <p:cNvGrpSpPr/>
              <p:nvPr/>
            </p:nvGrpSpPr>
            <p:grpSpPr>
              <a:xfrm>
                <a:off x="18576" y="1347043"/>
                <a:ext cx="3304987" cy="1408317"/>
                <a:chOff x="-1" y="-138730"/>
                <a:chExt cx="3304986" cy="1408315"/>
              </a:xfrm>
            </p:grpSpPr>
            <p:grpSp>
              <p:nvGrpSpPr>
                <p:cNvPr id="335" name="Google Shape;1624;gb6964afd26_1_537"/>
                <p:cNvGrpSpPr/>
                <p:nvPr/>
              </p:nvGrpSpPr>
              <p:grpSpPr>
                <a:xfrm>
                  <a:off x="-1" y="-138730"/>
                  <a:ext cx="3176799" cy="1408315"/>
                  <a:chOff x="0" y="-138730"/>
                  <a:chExt cx="3176797" cy="1408314"/>
                </a:xfrm>
              </p:grpSpPr>
              <p:sp>
                <p:nvSpPr>
                  <p:cNvPr id="333" name="Ορθογώνιο"/>
                  <p:cNvSpPr/>
                  <p:nvPr/>
                </p:nvSpPr>
                <p:spPr>
                  <a:xfrm>
                    <a:off x="0" y="0"/>
                    <a:ext cx="3176797" cy="125965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b">
                    <a:noAutofit/>
                  </a:bodyPr>
                  <a:lstStyle/>
                  <a:p>
                    <a:pPr algn="r"/>
                    <a:endParaRPr/>
                  </a:p>
                </p:txBody>
              </p:sp>
              <p:sp>
                <p:nvSpPr>
                  <p:cNvPr id="334" name="Επαυξημένη  δυναμικότητα  εμβολιαστικών κέντρων"/>
                  <p:cNvSpPr txBox="1"/>
                  <p:nvPr/>
                </p:nvSpPr>
                <p:spPr>
                  <a:xfrm>
                    <a:off x="718414" y="-138730"/>
                    <a:ext cx="2284270" cy="140831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87749" tIns="87749" rIns="87749" bIns="87749" numCol="1" anchor="b">
                    <a:spAutoFit/>
                  </a:bodyPr>
                  <a:lstStyle>
                    <a:lvl1pPr algn="r">
                      <a:defRPr sz="1600"/>
                    </a:lvl1pPr>
                  </a:lstStyle>
                  <a:p>
                    <a:r>
                      <a:rPr dirty="0"/>
                      <a:t>		Επα</a:t>
                    </a:r>
                    <a:r>
                      <a:rPr dirty="0" err="1"/>
                      <a:t>υξημένη</a:t>
                    </a:r>
                    <a:r>
                      <a:rPr lang="el-GR" dirty="0"/>
                      <a:t> </a:t>
                    </a:r>
                    <a:r>
                      <a:rPr dirty="0" err="1"/>
                      <a:t>δυν</a:t>
                    </a:r>
                    <a:r>
                      <a:rPr dirty="0"/>
                      <a:t>αμικότητα</a:t>
                    </a:r>
                    <a:r>
                      <a:rPr lang="el-GR" dirty="0"/>
                      <a:t> </a:t>
                    </a:r>
                    <a:r>
                      <a:rPr dirty="0" err="1"/>
                      <a:t>εμ</a:t>
                    </a:r>
                    <a:r>
                      <a:rPr dirty="0"/>
                      <a:t>βολιαστικών κέντρων </a:t>
                    </a:r>
                  </a:p>
                </p:txBody>
              </p:sp>
            </p:grpSp>
            <p:sp>
              <p:nvSpPr>
                <p:cNvPr id="336" name="Google Shape;1625;gb6964afd26_1_537"/>
                <p:cNvSpPr/>
                <p:nvPr/>
              </p:nvSpPr>
              <p:spPr>
                <a:xfrm rot="5400000">
                  <a:off x="2601675" y="556347"/>
                  <a:ext cx="1259658" cy="146963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42" name="Google Shape;1626;gb6964afd26_1_537"/>
              <p:cNvGrpSpPr/>
              <p:nvPr/>
            </p:nvGrpSpPr>
            <p:grpSpPr>
              <a:xfrm>
                <a:off x="-1" y="2822889"/>
                <a:ext cx="3323563" cy="1408317"/>
                <a:chOff x="-1" y="-148657"/>
                <a:chExt cx="3323562" cy="1408315"/>
              </a:xfrm>
            </p:grpSpPr>
            <p:grpSp>
              <p:nvGrpSpPr>
                <p:cNvPr id="340" name="Google Shape;1627;gb6964afd26_1_537"/>
                <p:cNvGrpSpPr/>
                <p:nvPr/>
              </p:nvGrpSpPr>
              <p:grpSpPr>
                <a:xfrm>
                  <a:off x="-1" y="-148657"/>
                  <a:ext cx="3176799" cy="1408315"/>
                  <a:chOff x="-1" y="-148657"/>
                  <a:chExt cx="3176798" cy="1408314"/>
                </a:xfrm>
              </p:grpSpPr>
              <p:sp>
                <p:nvSpPr>
                  <p:cNvPr id="338" name="Ορθογώνιο"/>
                  <p:cNvSpPr/>
                  <p:nvPr/>
                </p:nvSpPr>
                <p:spPr>
                  <a:xfrm>
                    <a:off x="-1" y="0"/>
                    <a:ext cx="3176798" cy="125965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b">
                    <a:noAutofit/>
                  </a:bodyPr>
                  <a:lstStyle/>
                  <a:p>
                    <a:pPr algn="r"/>
                    <a:endParaRPr/>
                  </a:p>
                </p:txBody>
              </p:sp>
              <p:sp>
                <p:nvSpPr>
                  <p:cNvPr id="339" name="Πλήρης  γεωγραφική κάλυψη  εμβολιαστικής δυνατότητας"/>
                  <p:cNvSpPr txBox="1"/>
                  <p:nvPr/>
                </p:nvSpPr>
                <p:spPr>
                  <a:xfrm>
                    <a:off x="1084732" y="-148657"/>
                    <a:ext cx="2035815" cy="140831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87749" tIns="87749" rIns="87749" bIns="87749" numCol="1" anchor="b">
                    <a:spAutoFit/>
                  </a:bodyPr>
                  <a:lstStyle>
                    <a:lvl1pPr algn="r">
                      <a:defRPr sz="1600"/>
                    </a:lvl1pPr>
                  </a:lstStyle>
                  <a:p>
                    <a:r>
                      <a:rPr dirty="0"/>
                      <a:t>		</a:t>
                    </a:r>
                    <a:r>
                      <a:rPr dirty="0" err="1"/>
                      <a:t>Πλήρης</a:t>
                    </a:r>
                    <a:r>
                      <a:rPr lang="el-GR" dirty="0"/>
                      <a:t> </a:t>
                    </a:r>
                    <a:r>
                      <a:rPr dirty="0" err="1"/>
                      <a:t>γεωγρ</a:t>
                    </a:r>
                    <a:r>
                      <a:rPr dirty="0"/>
                      <a:t>αφική κάλυψη</a:t>
                    </a:r>
                    <a:r>
                      <a:rPr lang="el-GR" dirty="0"/>
                      <a:t> </a:t>
                    </a:r>
                    <a:r>
                      <a:rPr dirty="0" err="1"/>
                      <a:t>εμ</a:t>
                    </a:r>
                    <a:r>
                      <a:rPr dirty="0"/>
                      <a:t>βολιαστικής δυνατότητας</a:t>
                    </a:r>
                  </a:p>
                </p:txBody>
              </p:sp>
            </p:grpSp>
            <p:sp>
              <p:nvSpPr>
                <p:cNvPr id="341" name="Google Shape;1628;gb6964afd26_1_537"/>
                <p:cNvSpPr/>
                <p:nvPr/>
              </p:nvSpPr>
              <p:spPr>
                <a:xfrm rot="5400000">
                  <a:off x="2620251" y="556347"/>
                  <a:ext cx="1259658" cy="146963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359" name="Google Shape;1629;gb6964afd26_1_537"/>
            <p:cNvGrpSpPr/>
            <p:nvPr/>
          </p:nvGrpSpPr>
          <p:grpSpPr>
            <a:xfrm>
              <a:off x="3865364" y="-1"/>
              <a:ext cx="3323564" cy="4231208"/>
              <a:chOff x="-1" y="-1"/>
              <a:chExt cx="3323563" cy="4231207"/>
            </a:xfrm>
          </p:grpSpPr>
          <p:grpSp>
            <p:nvGrpSpPr>
              <p:cNvPr id="348" name="Google Shape;1630;gb6964afd26_1_537"/>
              <p:cNvGrpSpPr/>
              <p:nvPr/>
            </p:nvGrpSpPr>
            <p:grpSpPr>
              <a:xfrm>
                <a:off x="-1" y="-1"/>
                <a:ext cx="3323563" cy="1259660"/>
                <a:chOff x="-1" y="0"/>
                <a:chExt cx="3323562" cy="1259658"/>
              </a:xfrm>
            </p:grpSpPr>
            <p:grpSp>
              <p:nvGrpSpPr>
                <p:cNvPr id="346" name="Google Shape;1631;gb6964afd26_1_537"/>
                <p:cNvGrpSpPr/>
                <p:nvPr/>
              </p:nvGrpSpPr>
              <p:grpSpPr>
                <a:xfrm>
                  <a:off x="-1" y="0"/>
                  <a:ext cx="3176799" cy="1259658"/>
                  <a:chOff x="-1" y="0"/>
                  <a:chExt cx="3176798" cy="1259657"/>
                </a:xfrm>
              </p:grpSpPr>
              <p:sp>
                <p:nvSpPr>
                  <p:cNvPr id="344" name="Ορθογώνιο"/>
                  <p:cNvSpPr/>
                  <p:nvPr/>
                </p:nvSpPr>
                <p:spPr>
                  <a:xfrm>
                    <a:off x="-1" y="0"/>
                    <a:ext cx="3176798" cy="125965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b">
                    <a:noAutofit/>
                  </a:bodyPr>
                  <a:lstStyle/>
                  <a:p>
                    <a:pPr algn="r">
                      <a:defRPr sz="1600"/>
                    </a:pPr>
                    <a:endParaRPr/>
                  </a:p>
                </p:txBody>
              </p:sp>
              <p:sp>
                <p:nvSpPr>
                  <p:cNvPr id="345" name="Διαθεσιμότητα  εμβολίων σε όλο των ενήλικο πληθυσμό"/>
                  <p:cNvSpPr txBox="1"/>
                  <p:nvPr/>
                </p:nvSpPr>
                <p:spPr>
                  <a:xfrm>
                    <a:off x="637612" y="222285"/>
                    <a:ext cx="2492906" cy="9158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87749" tIns="87749" rIns="87749" bIns="87749" numCol="1" anchor="b">
                    <a:spAutoFit/>
                  </a:bodyPr>
                  <a:lstStyle>
                    <a:lvl1pPr algn="r">
                      <a:defRPr sz="1600"/>
                    </a:lvl1pPr>
                  </a:lstStyle>
                  <a:p>
                    <a:r>
                      <a:rPr dirty="0"/>
                      <a:t>	</a:t>
                    </a:r>
                    <a:r>
                      <a:rPr dirty="0" err="1"/>
                      <a:t>Δι</a:t>
                    </a:r>
                    <a:r>
                      <a:rPr dirty="0"/>
                      <a:t>αθεσιμότητα</a:t>
                    </a:r>
                    <a:r>
                      <a:rPr lang="el-GR" dirty="0"/>
                      <a:t> </a:t>
                    </a:r>
                    <a:r>
                      <a:rPr dirty="0" err="1"/>
                      <a:t>εμ</a:t>
                    </a:r>
                    <a:r>
                      <a:rPr dirty="0"/>
                      <a:t>βολίων σε όλο των</a:t>
                    </a:r>
                    <a:r>
                      <a:rPr lang="el-GR" dirty="0"/>
                      <a:t> </a:t>
                    </a:r>
                    <a:r>
                      <a:rPr dirty="0" err="1"/>
                      <a:t>ενήλικο</a:t>
                    </a:r>
                    <a:r>
                      <a:rPr dirty="0"/>
                      <a:t> πληθυσμό</a:t>
                    </a:r>
                  </a:p>
                </p:txBody>
              </p:sp>
            </p:grpSp>
            <p:sp>
              <p:nvSpPr>
                <p:cNvPr id="347" name="Google Shape;1632;gb6964afd26_1_537"/>
                <p:cNvSpPr/>
                <p:nvPr/>
              </p:nvSpPr>
              <p:spPr>
                <a:xfrm rot="5400000">
                  <a:off x="2620251" y="556347"/>
                  <a:ext cx="1259658" cy="146963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53" name="Google Shape;1633;gb6964afd26_1_537"/>
              <p:cNvGrpSpPr/>
              <p:nvPr/>
            </p:nvGrpSpPr>
            <p:grpSpPr>
              <a:xfrm>
                <a:off x="-1" y="1485773"/>
                <a:ext cx="3323563" cy="1259660"/>
                <a:chOff x="-1" y="0"/>
                <a:chExt cx="3323562" cy="1259658"/>
              </a:xfrm>
            </p:grpSpPr>
            <p:grpSp>
              <p:nvGrpSpPr>
                <p:cNvPr id="351" name="Google Shape;1634;gb6964afd26_1_537"/>
                <p:cNvGrpSpPr/>
                <p:nvPr/>
              </p:nvGrpSpPr>
              <p:grpSpPr>
                <a:xfrm>
                  <a:off x="-1" y="0"/>
                  <a:ext cx="3176799" cy="1259658"/>
                  <a:chOff x="-1" y="0"/>
                  <a:chExt cx="3176798" cy="1259657"/>
                </a:xfrm>
              </p:grpSpPr>
              <p:sp>
                <p:nvSpPr>
                  <p:cNvPr id="349" name="Ορθογώνιο"/>
                  <p:cNvSpPr/>
                  <p:nvPr/>
                </p:nvSpPr>
                <p:spPr>
                  <a:xfrm>
                    <a:off x="-1" y="0"/>
                    <a:ext cx="3176798" cy="125965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b">
                    <a:noAutofit/>
                  </a:bodyPr>
                  <a:lstStyle/>
                  <a:p>
                    <a:pPr algn="r"/>
                    <a:endParaRPr/>
                  </a:p>
                </p:txBody>
              </p:sp>
              <p:sp>
                <p:nvSpPr>
                  <p:cNvPr id="350" name="Στοχευμένα  επιχειρησιακά πλάνα  για ευάλωτες ομάδες, π.χ. κατάκοιτοι"/>
                  <p:cNvSpPr txBox="1"/>
                  <p:nvPr/>
                </p:nvSpPr>
                <p:spPr>
                  <a:xfrm>
                    <a:off x="922235" y="66894"/>
                    <a:ext cx="2198312" cy="116209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87749" tIns="87749" rIns="87749" bIns="87749" numCol="1" anchor="b">
                    <a:spAutoFit/>
                  </a:bodyPr>
                  <a:lstStyle>
                    <a:lvl1pPr algn="r">
                      <a:defRPr sz="1600"/>
                    </a:lvl1pPr>
                  </a:lstStyle>
                  <a:p>
                    <a:r>
                      <a:rPr dirty="0"/>
                      <a:t>	</a:t>
                    </a:r>
                    <a:r>
                      <a:rPr dirty="0" err="1"/>
                      <a:t>Στοχευμέν</a:t>
                    </a:r>
                    <a:r>
                      <a:rPr dirty="0"/>
                      <a:t>α</a:t>
                    </a:r>
                    <a:r>
                      <a:rPr lang="el-GR" dirty="0"/>
                      <a:t> </a:t>
                    </a:r>
                    <a:r>
                      <a:rPr dirty="0"/>
                      <a:t>επ</a:t>
                    </a:r>
                    <a:r>
                      <a:rPr dirty="0" err="1"/>
                      <a:t>ιχειρησι</a:t>
                    </a:r>
                    <a:r>
                      <a:rPr dirty="0"/>
                      <a:t>ακά πλάνα</a:t>
                    </a:r>
                    <a:r>
                      <a:rPr lang="el-GR" dirty="0"/>
                      <a:t> </a:t>
                    </a:r>
                    <a:r>
                      <a:rPr dirty="0" err="1"/>
                      <a:t>γι</a:t>
                    </a:r>
                    <a:r>
                      <a:rPr dirty="0"/>
                      <a:t>α</a:t>
                    </a:r>
                    <a:r>
                      <a:rPr lang="el-GR" dirty="0"/>
                      <a:t> </a:t>
                    </a:r>
                    <a:r>
                      <a:rPr dirty="0" err="1"/>
                      <a:t>ευάλωτες</a:t>
                    </a:r>
                    <a:r>
                      <a:rPr dirty="0"/>
                      <a:t> ομάδες, π.χ. κα</a:t>
                    </a:r>
                    <a:r>
                      <a:rPr dirty="0" err="1"/>
                      <a:t>τάκοιτοι</a:t>
                    </a:r>
                    <a:endParaRPr dirty="0"/>
                  </a:p>
                </p:txBody>
              </p:sp>
            </p:grpSp>
            <p:sp>
              <p:nvSpPr>
                <p:cNvPr id="352" name="Google Shape;1635;gb6964afd26_1_537"/>
                <p:cNvSpPr/>
                <p:nvPr/>
              </p:nvSpPr>
              <p:spPr>
                <a:xfrm rot="5400000">
                  <a:off x="2620251" y="556347"/>
                  <a:ext cx="1259658" cy="146963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58" name="Google Shape;1636;gb6964afd26_1_537"/>
              <p:cNvGrpSpPr/>
              <p:nvPr/>
            </p:nvGrpSpPr>
            <p:grpSpPr>
              <a:xfrm>
                <a:off x="-1" y="2971546"/>
                <a:ext cx="3323563" cy="1259660"/>
                <a:chOff x="-1" y="0"/>
                <a:chExt cx="3323562" cy="1259658"/>
              </a:xfrm>
            </p:grpSpPr>
            <p:grpSp>
              <p:nvGrpSpPr>
                <p:cNvPr id="356" name="Google Shape;1637;gb6964afd26_1_537"/>
                <p:cNvGrpSpPr/>
                <p:nvPr/>
              </p:nvGrpSpPr>
              <p:grpSpPr>
                <a:xfrm>
                  <a:off x="-1" y="0"/>
                  <a:ext cx="3176799" cy="1259658"/>
                  <a:chOff x="-1" y="0"/>
                  <a:chExt cx="3176798" cy="1259657"/>
                </a:xfrm>
              </p:grpSpPr>
              <p:sp>
                <p:nvSpPr>
                  <p:cNvPr id="354" name="Ορθογώνιο"/>
                  <p:cNvSpPr/>
                  <p:nvPr/>
                </p:nvSpPr>
                <p:spPr>
                  <a:xfrm>
                    <a:off x="-1" y="0"/>
                    <a:ext cx="3176798" cy="125965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b">
                    <a:noAutofit/>
                  </a:bodyPr>
                  <a:lstStyle/>
                  <a:p>
                    <a:pPr algn="r"/>
                    <a:endParaRPr/>
                  </a:p>
                </p:txBody>
              </p:sp>
              <p:sp>
                <p:nvSpPr>
                  <p:cNvPr id="355" name="Αποτελεσματικότητα  πλήρους  εμβολιασμού έναντι μετάλλαξης Δέλτα"/>
                  <p:cNvSpPr txBox="1"/>
                  <p:nvPr/>
                </p:nvSpPr>
                <p:spPr>
                  <a:xfrm>
                    <a:off x="537483" y="219820"/>
                    <a:ext cx="2583064" cy="9158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87749" tIns="87749" rIns="87749" bIns="87749" numCol="1" anchor="b">
                    <a:spAutoFit/>
                  </a:bodyPr>
                  <a:lstStyle>
                    <a:lvl1pPr algn="r">
                      <a:defRPr sz="1600"/>
                    </a:lvl1pPr>
                  </a:lstStyle>
                  <a:p>
                    <a:r>
                      <a:rPr dirty="0"/>
                      <a:t>	</a:t>
                    </a:r>
                    <a:r>
                      <a:rPr lang="el-GR" dirty="0"/>
                      <a:t>Αποδοτικότητα</a:t>
                    </a:r>
                    <a:r>
                      <a:rPr dirty="0"/>
                      <a:t> πλήρους</a:t>
                    </a:r>
                    <a:r>
                      <a:rPr lang="el-GR" dirty="0"/>
                      <a:t> </a:t>
                    </a:r>
                    <a:r>
                      <a:rPr dirty="0" err="1"/>
                      <a:t>εμ</a:t>
                    </a:r>
                    <a:r>
                      <a:rPr dirty="0"/>
                      <a:t>βολιασμού έναντι μετάλλαξης Δέλτα</a:t>
                    </a:r>
                  </a:p>
                </p:txBody>
              </p:sp>
            </p:grpSp>
            <p:sp>
              <p:nvSpPr>
                <p:cNvPr id="357" name="Google Shape;1638;gb6964afd26_1_537"/>
                <p:cNvSpPr/>
                <p:nvPr/>
              </p:nvSpPr>
              <p:spPr>
                <a:xfrm rot="5400000">
                  <a:off x="2620251" y="556347"/>
                  <a:ext cx="1259658" cy="146963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</p:grpSp>
      <p:sp>
        <p:nvSpPr>
          <p:cNvPr id="361" name="Google Shape;1639;gb6964afd26_1_537"/>
          <p:cNvSpPr/>
          <p:nvPr/>
        </p:nvSpPr>
        <p:spPr>
          <a:xfrm>
            <a:off x="4632376" y="2668003"/>
            <a:ext cx="669387" cy="66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3371" y="21600"/>
                  <a:pt x="3371" y="21600"/>
                  <a:pt x="3371" y="21600"/>
                </a:cubicBezTo>
                <a:cubicBezTo>
                  <a:pt x="3995" y="16731"/>
                  <a:pt x="3995" y="16731"/>
                  <a:pt x="3995" y="16731"/>
                </a:cubicBezTo>
                <a:cubicBezTo>
                  <a:pt x="4245" y="15919"/>
                  <a:pt x="4869" y="15295"/>
                  <a:pt x="5681" y="15045"/>
                </a:cubicBezTo>
                <a:cubicBezTo>
                  <a:pt x="8927" y="13921"/>
                  <a:pt x="8927" y="13921"/>
                  <a:pt x="8927" y="13921"/>
                </a:cubicBezTo>
                <a:cubicBezTo>
                  <a:pt x="8927" y="13921"/>
                  <a:pt x="8990" y="13921"/>
                  <a:pt x="9052" y="13984"/>
                </a:cubicBezTo>
                <a:cubicBezTo>
                  <a:pt x="9302" y="14234"/>
                  <a:pt x="9302" y="14234"/>
                  <a:pt x="9302" y="14234"/>
                </a:cubicBezTo>
                <a:cubicBezTo>
                  <a:pt x="9676" y="14608"/>
                  <a:pt x="10238" y="14858"/>
                  <a:pt x="10800" y="14858"/>
                </a:cubicBezTo>
                <a:cubicBezTo>
                  <a:pt x="11362" y="14858"/>
                  <a:pt x="11924" y="14608"/>
                  <a:pt x="12298" y="14234"/>
                </a:cubicBezTo>
                <a:cubicBezTo>
                  <a:pt x="12548" y="13984"/>
                  <a:pt x="12548" y="13984"/>
                  <a:pt x="12548" y="13984"/>
                </a:cubicBezTo>
                <a:cubicBezTo>
                  <a:pt x="12610" y="13921"/>
                  <a:pt x="12610" y="13921"/>
                  <a:pt x="12673" y="13921"/>
                </a:cubicBezTo>
                <a:cubicBezTo>
                  <a:pt x="15919" y="15045"/>
                  <a:pt x="15919" y="15045"/>
                  <a:pt x="15919" y="15045"/>
                </a:cubicBezTo>
                <a:cubicBezTo>
                  <a:pt x="16668" y="15295"/>
                  <a:pt x="17355" y="15919"/>
                  <a:pt x="17605" y="16731"/>
                </a:cubicBezTo>
                <a:cubicBezTo>
                  <a:pt x="18229" y="21600"/>
                  <a:pt x="18229" y="21600"/>
                  <a:pt x="18229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  <a:moveTo>
                  <a:pt x="20664" y="20664"/>
                </a:moveTo>
                <a:cubicBezTo>
                  <a:pt x="19040" y="20664"/>
                  <a:pt x="19040" y="20664"/>
                  <a:pt x="19040" y="20664"/>
                </a:cubicBezTo>
                <a:cubicBezTo>
                  <a:pt x="18479" y="16606"/>
                  <a:pt x="18479" y="16606"/>
                  <a:pt x="18479" y="16606"/>
                </a:cubicBezTo>
                <a:cubicBezTo>
                  <a:pt x="18479" y="16481"/>
                  <a:pt x="18479" y="16481"/>
                  <a:pt x="18479" y="16481"/>
                </a:cubicBezTo>
                <a:cubicBezTo>
                  <a:pt x="18166" y="15420"/>
                  <a:pt x="17292" y="14546"/>
                  <a:pt x="16169" y="14171"/>
                </a:cubicBezTo>
                <a:cubicBezTo>
                  <a:pt x="12985" y="13047"/>
                  <a:pt x="12985" y="13047"/>
                  <a:pt x="12985" y="13047"/>
                </a:cubicBezTo>
                <a:cubicBezTo>
                  <a:pt x="12610" y="12923"/>
                  <a:pt x="12173" y="13047"/>
                  <a:pt x="11861" y="13297"/>
                </a:cubicBezTo>
                <a:cubicBezTo>
                  <a:pt x="11612" y="13547"/>
                  <a:pt x="11612" y="13547"/>
                  <a:pt x="11612" y="13547"/>
                </a:cubicBezTo>
                <a:cubicBezTo>
                  <a:pt x="11424" y="13797"/>
                  <a:pt x="11112" y="13921"/>
                  <a:pt x="10800" y="13921"/>
                </a:cubicBezTo>
                <a:cubicBezTo>
                  <a:pt x="10488" y="13921"/>
                  <a:pt x="10176" y="13797"/>
                  <a:pt x="9926" y="13547"/>
                </a:cubicBezTo>
                <a:cubicBezTo>
                  <a:pt x="9676" y="13297"/>
                  <a:pt x="9676" y="13297"/>
                  <a:pt x="9676" y="13297"/>
                </a:cubicBezTo>
                <a:cubicBezTo>
                  <a:pt x="9427" y="13047"/>
                  <a:pt x="8990" y="12923"/>
                  <a:pt x="8615" y="13047"/>
                </a:cubicBezTo>
                <a:cubicBezTo>
                  <a:pt x="5369" y="14171"/>
                  <a:pt x="5369" y="14171"/>
                  <a:pt x="5369" y="14171"/>
                </a:cubicBezTo>
                <a:cubicBezTo>
                  <a:pt x="4308" y="14546"/>
                  <a:pt x="3434" y="15420"/>
                  <a:pt x="3059" y="16481"/>
                </a:cubicBezTo>
                <a:cubicBezTo>
                  <a:pt x="2560" y="20664"/>
                  <a:pt x="2560" y="20664"/>
                  <a:pt x="2560" y="20664"/>
                </a:cubicBezTo>
                <a:cubicBezTo>
                  <a:pt x="874" y="20664"/>
                  <a:pt x="874" y="20664"/>
                  <a:pt x="874" y="20664"/>
                </a:cubicBezTo>
                <a:cubicBezTo>
                  <a:pt x="874" y="874"/>
                  <a:pt x="874" y="874"/>
                  <a:pt x="874" y="874"/>
                </a:cubicBezTo>
                <a:cubicBezTo>
                  <a:pt x="20664" y="874"/>
                  <a:pt x="20664" y="874"/>
                  <a:pt x="20664" y="874"/>
                </a:cubicBezTo>
                <a:lnTo>
                  <a:pt x="20664" y="20664"/>
                </a:lnTo>
                <a:close/>
                <a:moveTo>
                  <a:pt x="10800" y="12548"/>
                </a:moveTo>
                <a:cubicBezTo>
                  <a:pt x="11674" y="12548"/>
                  <a:pt x="12173" y="12049"/>
                  <a:pt x="12735" y="11487"/>
                </a:cubicBezTo>
                <a:cubicBezTo>
                  <a:pt x="13360" y="10738"/>
                  <a:pt x="13734" y="9489"/>
                  <a:pt x="13734" y="7741"/>
                </a:cubicBezTo>
                <a:cubicBezTo>
                  <a:pt x="13734" y="5993"/>
                  <a:pt x="12423" y="4557"/>
                  <a:pt x="10800" y="4557"/>
                </a:cubicBezTo>
                <a:cubicBezTo>
                  <a:pt x="9177" y="4557"/>
                  <a:pt x="7866" y="5993"/>
                  <a:pt x="7866" y="7741"/>
                </a:cubicBezTo>
                <a:cubicBezTo>
                  <a:pt x="7866" y="9489"/>
                  <a:pt x="8178" y="10738"/>
                  <a:pt x="8865" y="11487"/>
                </a:cubicBezTo>
                <a:cubicBezTo>
                  <a:pt x="9364" y="12049"/>
                  <a:pt x="9864" y="12548"/>
                  <a:pt x="10800" y="12548"/>
                </a:cubicBezTo>
                <a:close/>
                <a:moveTo>
                  <a:pt x="10800" y="5494"/>
                </a:moveTo>
                <a:cubicBezTo>
                  <a:pt x="11861" y="5494"/>
                  <a:pt x="12798" y="6492"/>
                  <a:pt x="12798" y="7741"/>
                </a:cubicBezTo>
                <a:cubicBezTo>
                  <a:pt x="12798" y="9239"/>
                  <a:pt x="12548" y="10301"/>
                  <a:pt x="12049" y="10862"/>
                </a:cubicBezTo>
                <a:cubicBezTo>
                  <a:pt x="11487" y="11487"/>
                  <a:pt x="11237" y="11674"/>
                  <a:pt x="10800" y="11674"/>
                </a:cubicBezTo>
                <a:cubicBezTo>
                  <a:pt x="10363" y="11674"/>
                  <a:pt x="10051" y="11487"/>
                  <a:pt x="9551" y="10862"/>
                </a:cubicBezTo>
                <a:cubicBezTo>
                  <a:pt x="9052" y="10301"/>
                  <a:pt x="8802" y="9239"/>
                  <a:pt x="8802" y="7741"/>
                </a:cubicBezTo>
                <a:cubicBezTo>
                  <a:pt x="8802" y="6492"/>
                  <a:pt x="9676" y="5494"/>
                  <a:pt x="10800" y="54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8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362" name="Google Shape;1640;gb6964afd26_1_537"/>
          <p:cNvSpPr/>
          <p:nvPr/>
        </p:nvSpPr>
        <p:spPr>
          <a:xfrm>
            <a:off x="4567606" y="1088092"/>
            <a:ext cx="669387" cy="671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0"/>
                  <a:pt x="21600" y="0"/>
                  <a:pt x="21600" y="0"/>
                </a:cubicBezTo>
                <a:close/>
                <a:moveTo>
                  <a:pt x="874" y="19857"/>
                </a:moveTo>
                <a:cubicBezTo>
                  <a:pt x="4245" y="16496"/>
                  <a:pt x="4245" y="16496"/>
                  <a:pt x="4245" y="16496"/>
                </a:cubicBezTo>
                <a:cubicBezTo>
                  <a:pt x="4245" y="16496"/>
                  <a:pt x="4245" y="16496"/>
                  <a:pt x="4245" y="16496"/>
                </a:cubicBezTo>
                <a:cubicBezTo>
                  <a:pt x="6430" y="14379"/>
                  <a:pt x="6430" y="14379"/>
                  <a:pt x="6430" y="14379"/>
                </a:cubicBezTo>
                <a:cubicBezTo>
                  <a:pt x="6492" y="14255"/>
                  <a:pt x="6680" y="14193"/>
                  <a:pt x="6805" y="14193"/>
                </a:cubicBezTo>
                <a:cubicBezTo>
                  <a:pt x="11799" y="14193"/>
                  <a:pt x="11799" y="14193"/>
                  <a:pt x="11799" y="14193"/>
                </a:cubicBezTo>
                <a:cubicBezTo>
                  <a:pt x="12111" y="14193"/>
                  <a:pt x="12361" y="14441"/>
                  <a:pt x="12361" y="14753"/>
                </a:cubicBezTo>
                <a:cubicBezTo>
                  <a:pt x="12361" y="15064"/>
                  <a:pt x="12111" y="15313"/>
                  <a:pt x="11799" y="15313"/>
                </a:cubicBezTo>
                <a:cubicBezTo>
                  <a:pt x="7242" y="15313"/>
                  <a:pt x="7242" y="15313"/>
                  <a:pt x="7242" y="15313"/>
                </a:cubicBezTo>
                <a:cubicBezTo>
                  <a:pt x="7242" y="16247"/>
                  <a:pt x="7242" y="16247"/>
                  <a:pt x="7242" y="16247"/>
                </a:cubicBezTo>
                <a:cubicBezTo>
                  <a:pt x="11799" y="16247"/>
                  <a:pt x="11799" y="16247"/>
                  <a:pt x="11799" y="16247"/>
                </a:cubicBezTo>
                <a:cubicBezTo>
                  <a:pt x="12173" y="16247"/>
                  <a:pt x="12985" y="16122"/>
                  <a:pt x="13360" y="15686"/>
                </a:cubicBezTo>
                <a:cubicBezTo>
                  <a:pt x="17480" y="11578"/>
                  <a:pt x="17480" y="11578"/>
                  <a:pt x="17480" y="11578"/>
                </a:cubicBezTo>
                <a:cubicBezTo>
                  <a:pt x="17729" y="11391"/>
                  <a:pt x="18042" y="11329"/>
                  <a:pt x="18291" y="11516"/>
                </a:cubicBezTo>
                <a:cubicBezTo>
                  <a:pt x="18416" y="11640"/>
                  <a:pt x="18479" y="11765"/>
                  <a:pt x="18479" y="11952"/>
                </a:cubicBezTo>
                <a:cubicBezTo>
                  <a:pt x="18479" y="12076"/>
                  <a:pt x="18416" y="12263"/>
                  <a:pt x="18291" y="12325"/>
                </a:cubicBezTo>
                <a:cubicBezTo>
                  <a:pt x="12985" y="17678"/>
                  <a:pt x="12985" y="17678"/>
                  <a:pt x="12985" y="17678"/>
                </a:cubicBezTo>
                <a:cubicBezTo>
                  <a:pt x="12860" y="17741"/>
                  <a:pt x="12735" y="17803"/>
                  <a:pt x="12610" y="17803"/>
                </a:cubicBezTo>
                <a:cubicBezTo>
                  <a:pt x="7803" y="17803"/>
                  <a:pt x="7803" y="17803"/>
                  <a:pt x="7803" y="17803"/>
                </a:cubicBezTo>
                <a:cubicBezTo>
                  <a:pt x="4932" y="20666"/>
                  <a:pt x="4932" y="20666"/>
                  <a:pt x="4932" y="20666"/>
                </a:cubicBezTo>
                <a:cubicBezTo>
                  <a:pt x="874" y="20666"/>
                  <a:pt x="874" y="20666"/>
                  <a:pt x="874" y="20666"/>
                </a:cubicBezTo>
                <a:lnTo>
                  <a:pt x="874" y="19857"/>
                </a:lnTo>
                <a:close/>
                <a:moveTo>
                  <a:pt x="6243" y="20666"/>
                </a:moveTo>
                <a:cubicBezTo>
                  <a:pt x="8178" y="18737"/>
                  <a:pt x="8178" y="18737"/>
                  <a:pt x="8178" y="18737"/>
                </a:cubicBezTo>
                <a:cubicBezTo>
                  <a:pt x="12610" y="18737"/>
                  <a:pt x="12610" y="18737"/>
                  <a:pt x="12610" y="18737"/>
                </a:cubicBezTo>
                <a:cubicBezTo>
                  <a:pt x="12985" y="18737"/>
                  <a:pt x="13360" y="18612"/>
                  <a:pt x="13609" y="18301"/>
                </a:cubicBezTo>
                <a:cubicBezTo>
                  <a:pt x="18978" y="13010"/>
                  <a:pt x="18978" y="13010"/>
                  <a:pt x="18978" y="13010"/>
                </a:cubicBezTo>
                <a:cubicBezTo>
                  <a:pt x="19228" y="12699"/>
                  <a:pt x="19415" y="12325"/>
                  <a:pt x="19415" y="11889"/>
                </a:cubicBezTo>
                <a:cubicBezTo>
                  <a:pt x="19353" y="11516"/>
                  <a:pt x="19228" y="11142"/>
                  <a:pt x="18916" y="10831"/>
                </a:cubicBezTo>
                <a:cubicBezTo>
                  <a:pt x="18291" y="10333"/>
                  <a:pt x="17417" y="10395"/>
                  <a:pt x="16793" y="10956"/>
                </a:cubicBezTo>
                <a:cubicBezTo>
                  <a:pt x="13235" y="14504"/>
                  <a:pt x="13235" y="14504"/>
                  <a:pt x="13235" y="14504"/>
                </a:cubicBezTo>
                <a:cubicBezTo>
                  <a:pt x="13110" y="13819"/>
                  <a:pt x="12486" y="13321"/>
                  <a:pt x="11799" y="13321"/>
                </a:cubicBezTo>
                <a:cubicBezTo>
                  <a:pt x="6805" y="13321"/>
                  <a:pt x="6805" y="13321"/>
                  <a:pt x="6805" y="13321"/>
                </a:cubicBezTo>
                <a:cubicBezTo>
                  <a:pt x="6430" y="13321"/>
                  <a:pt x="6055" y="13446"/>
                  <a:pt x="5743" y="13695"/>
                </a:cubicBezTo>
                <a:cubicBezTo>
                  <a:pt x="3746" y="15749"/>
                  <a:pt x="3746" y="15749"/>
                  <a:pt x="3746" y="15749"/>
                </a:cubicBezTo>
                <a:cubicBezTo>
                  <a:pt x="3746" y="15749"/>
                  <a:pt x="3746" y="15749"/>
                  <a:pt x="3746" y="15749"/>
                </a:cubicBezTo>
                <a:cubicBezTo>
                  <a:pt x="874" y="18550"/>
                  <a:pt x="874" y="18550"/>
                  <a:pt x="874" y="18550"/>
                </a:cubicBezTo>
                <a:cubicBezTo>
                  <a:pt x="874" y="934"/>
                  <a:pt x="874" y="934"/>
                  <a:pt x="874" y="934"/>
                </a:cubicBezTo>
                <a:cubicBezTo>
                  <a:pt x="20664" y="934"/>
                  <a:pt x="20664" y="934"/>
                  <a:pt x="20664" y="934"/>
                </a:cubicBezTo>
                <a:cubicBezTo>
                  <a:pt x="20664" y="20666"/>
                  <a:pt x="20664" y="20666"/>
                  <a:pt x="20664" y="20666"/>
                </a:cubicBezTo>
                <a:lnTo>
                  <a:pt x="6243" y="20666"/>
                </a:lnTo>
                <a:close/>
                <a:moveTo>
                  <a:pt x="10925" y="6785"/>
                </a:moveTo>
                <a:cubicBezTo>
                  <a:pt x="13484" y="6785"/>
                  <a:pt x="13484" y="6785"/>
                  <a:pt x="13484" y="6785"/>
                </a:cubicBezTo>
                <a:cubicBezTo>
                  <a:pt x="13484" y="7719"/>
                  <a:pt x="13484" y="7719"/>
                  <a:pt x="13484" y="7719"/>
                </a:cubicBezTo>
                <a:cubicBezTo>
                  <a:pt x="10925" y="7719"/>
                  <a:pt x="10925" y="7719"/>
                  <a:pt x="10925" y="7719"/>
                </a:cubicBezTo>
                <a:cubicBezTo>
                  <a:pt x="10925" y="10271"/>
                  <a:pt x="10925" y="10271"/>
                  <a:pt x="10925" y="10271"/>
                </a:cubicBezTo>
                <a:cubicBezTo>
                  <a:pt x="9988" y="10271"/>
                  <a:pt x="9988" y="10271"/>
                  <a:pt x="9988" y="10271"/>
                </a:cubicBezTo>
                <a:cubicBezTo>
                  <a:pt x="9988" y="7719"/>
                  <a:pt x="9988" y="7719"/>
                  <a:pt x="9988" y="7719"/>
                </a:cubicBezTo>
                <a:cubicBezTo>
                  <a:pt x="7491" y="7719"/>
                  <a:pt x="7491" y="7719"/>
                  <a:pt x="7491" y="7719"/>
                </a:cubicBezTo>
                <a:cubicBezTo>
                  <a:pt x="7491" y="6785"/>
                  <a:pt x="7491" y="6785"/>
                  <a:pt x="7491" y="6785"/>
                </a:cubicBezTo>
                <a:cubicBezTo>
                  <a:pt x="9988" y="6785"/>
                  <a:pt x="9988" y="6785"/>
                  <a:pt x="9988" y="6785"/>
                </a:cubicBezTo>
                <a:cubicBezTo>
                  <a:pt x="9988" y="4295"/>
                  <a:pt x="9988" y="4295"/>
                  <a:pt x="9988" y="4295"/>
                </a:cubicBezTo>
                <a:cubicBezTo>
                  <a:pt x="10925" y="4295"/>
                  <a:pt x="10925" y="4295"/>
                  <a:pt x="10925" y="4295"/>
                </a:cubicBezTo>
                <a:lnTo>
                  <a:pt x="10925" y="6785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8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363" name="Google Shape;1641;gb6964afd26_1_537"/>
          <p:cNvSpPr/>
          <p:nvPr/>
        </p:nvSpPr>
        <p:spPr>
          <a:xfrm>
            <a:off x="8491755" y="4292558"/>
            <a:ext cx="667698" cy="66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  <a:moveTo>
                  <a:pt x="20726" y="20664"/>
                </a:moveTo>
                <a:cubicBezTo>
                  <a:pt x="936" y="20664"/>
                  <a:pt x="936" y="20664"/>
                  <a:pt x="936" y="20664"/>
                </a:cubicBezTo>
                <a:cubicBezTo>
                  <a:pt x="936" y="936"/>
                  <a:pt x="936" y="936"/>
                  <a:pt x="936" y="936"/>
                </a:cubicBezTo>
                <a:cubicBezTo>
                  <a:pt x="20726" y="936"/>
                  <a:pt x="20726" y="936"/>
                  <a:pt x="20726" y="936"/>
                </a:cubicBezTo>
                <a:lnTo>
                  <a:pt x="20726" y="20664"/>
                </a:lnTo>
                <a:close/>
                <a:moveTo>
                  <a:pt x="2997" y="19290"/>
                </a:moveTo>
                <a:cubicBezTo>
                  <a:pt x="8303" y="13984"/>
                  <a:pt x="8303" y="13984"/>
                  <a:pt x="8303" y="13984"/>
                </a:cubicBezTo>
                <a:cubicBezTo>
                  <a:pt x="9551" y="15045"/>
                  <a:pt x="11112" y="15607"/>
                  <a:pt x="12735" y="15607"/>
                </a:cubicBezTo>
                <a:cubicBezTo>
                  <a:pt x="14421" y="15607"/>
                  <a:pt x="16169" y="14983"/>
                  <a:pt x="17480" y="13672"/>
                </a:cubicBezTo>
                <a:cubicBezTo>
                  <a:pt x="18728" y="12361"/>
                  <a:pt x="19415" y="10675"/>
                  <a:pt x="19415" y="8927"/>
                </a:cubicBezTo>
                <a:cubicBezTo>
                  <a:pt x="19415" y="7117"/>
                  <a:pt x="18728" y="5431"/>
                  <a:pt x="17480" y="4120"/>
                </a:cubicBezTo>
                <a:cubicBezTo>
                  <a:pt x="16231" y="2872"/>
                  <a:pt x="14483" y="2185"/>
                  <a:pt x="12735" y="2185"/>
                </a:cubicBezTo>
                <a:cubicBezTo>
                  <a:pt x="10925" y="2185"/>
                  <a:pt x="9239" y="2872"/>
                  <a:pt x="7928" y="4120"/>
                </a:cubicBezTo>
                <a:cubicBezTo>
                  <a:pt x="6680" y="5431"/>
                  <a:pt x="5993" y="7117"/>
                  <a:pt x="5993" y="8927"/>
                </a:cubicBezTo>
                <a:cubicBezTo>
                  <a:pt x="5993" y="10550"/>
                  <a:pt x="6555" y="12111"/>
                  <a:pt x="7616" y="13297"/>
                </a:cubicBezTo>
                <a:cubicBezTo>
                  <a:pt x="2310" y="18666"/>
                  <a:pt x="2310" y="18666"/>
                  <a:pt x="2310" y="18666"/>
                </a:cubicBezTo>
                <a:lnTo>
                  <a:pt x="2997" y="19290"/>
                </a:lnTo>
                <a:close/>
                <a:moveTo>
                  <a:pt x="8615" y="12985"/>
                </a:moveTo>
                <a:cubicBezTo>
                  <a:pt x="8490" y="12860"/>
                  <a:pt x="8365" y="12735"/>
                  <a:pt x="8240" y="12610"/>
                </a:cubicBezTo>
                <a:cubicBezTo>
                  <a:pt x="11299" y="11549"/>
                  <a:pt x="11299" y="11549"/>
                  <a:pt x="11299" y="11549"/>
                </a:cubicBezTo>
                <a:cubicBezTo>
                  <a:pt x="11487" y="11736"/>
                  <a:pt x="11487" y="11736"/>
                  <a:pt x="11487" y="11736"/>
                </a:cubicBezTo>
                <a:cubicBezTo>
                  <a:pt x="11799" y="12049"/>
                  <a:pt x="12236" y="12236"/>
                  <a:pt x="12735" y="12236"/>
                </a:cubicBezTo>
                <a:cubicBezTo>
                  <a:pt x="12735" y="12236"/>
                  <a:pt x="12735" y="12236"/>
                  <a:pt x="12735" y="12236"/>
                </a:cubicBezTo>
                <a:cubicBezTo>
                  <a:pt x="13172" y="12236"/>
                  <a:pt x="13609" y="12049"/>
                  <a:pt x="13921" y="11736"/>
                </a:cubicBezTo>
                <a:cubicBezTo>
                  <a:pt x="14109" y="11549"/>
                  <a:pt x="14109" y="11549"/>
                  <a:pt x="14109" y="11549"/>
                </a:cubicBezTo>
                <a:cubicBezTo>
                  <a:pt x="17230" y="12610"/>
                  <a:pt x="17230" y="12610"/>
                  <a:pt x="17230" y="12610"/>
                </a:cubicBezTo>
                <a:cubicBezTo>
                  <a:pt x="17105" y="12735"/>
                  <a:pt x="16980" y="12860"/>
                  <a:pt x="16793" y="12985"/>
                </a:cubicBezTo>
                <a:cubicBezTo>
                  <a:pt x="14546" y="15295"/>
                  <a:pt x="10862" y="15295"/>
                  <a:pt x="8615" y="12985"/>
                </a:cubicBezTo>
                <a:close/>
                <a:moveTo>
                  <a:pt x="8615" y="4807"/>
                </a:moveTo>
                <a:cubicBezTo>
                  <a:pt x="9676" y="3683"/>
                  <a:pt x="11175" y="3121"/>
                  <a:pt x="12735" y="3121"/>
                </a:cubicBezTo>
                <a:cubicBezTo>
                  <a:pt x="14296" y="3121"/>
                  <a:pt x="15732" y="3683"/>
                  <a:pt x="16793" y="4807"/>
                </a:cubicBezTo>
                <a:cubicBezTo>
                  <a:pt x="17917" y="5868"/>
                  <a:pt x="18541" y="7366"/>
                  <a:pt x="18541" y="8927"/>
                </a:cubicBezTo>
                <a:cubicBezTo>
                  <a:pt x="18541" y="9926"/>
                  <a:pt x="18229" y="10925"/>
                  <a:pt x="17729" y="11799"/>
                </a:cubicBezTo>
                <a:cubicBezTo>
                  <a:pt x="14358" y="10675"/>
                  <a:pt x="14358" y="10675"/>
                  <a:pt x="14358" y="10675"/>
                </a:cubicBezTo>
                <a:cubicBezTo>
                  <a:pt x="14046" y="10550"/>
                  <a:pt x="13734" y="10675"/>
                  <a:pt x="13484" y="10925"/>
                </a:cubicBezTo>
                <a:cubicBezTo>
                  <a:pt x="13297" y="11112"/>
                  <a:pt x="13297" y="11112"/>
                  <a:pt x="13297" y="11112"/>
                </a:cubicBezTo>
                <a:cubicBezTo>
                  <a:pt x="12985" y="11424"/>
                  <a:pt x="12423" y="11424"/>
                  <a:pt x="12173" y="11112"/>
                </a:cubicBezTo>
                <a:cubicBezTo>
                  <a:pt x="11986" y="10925"/>
                  <a:pt x="11986" y="10925"/>
                  <a:pt x="11986" y="10925"/>
                </a:cubicBezTo>
                <a:cubicBezTo>
                  <a:pt x="11736" y="10675"/>
                  <a:pt x="11362" y="10550"/>
                  <a:pt x="11050" y="10675"/>
                </a:cubicBezTo>
                <a:cubicBezTo>
                  <a:pt x="7679" y="11799"/>
                  <a:pt x="7679" y="11799"/>
                  <a:pt x="7679" y="11799"/>
                </a:cubicBezTo>
                <a:cubicBezTo>
                  <a:pt x="7179" y="10925"/>
                  <a:pt x="6929" y="9926"/>
                  <a:pt x="6929" y="8927"/>
                </a:cubicBezTo>
                <a:cubicBezTo>
                  <a:pt x="6929" y="7366"/>
                  <a:pt x="7491" y="5868"/>
                  <a:pt x="8615" y="4807"/>
                </a:cubicBezTo>
                <a:close/>
                <a:moveTo>
                  <a:pt x="12735" y="10550"/>
                </a:moveTo>
                <a:cubicBezTo>
                  <a:pt x="13422" y="10550"/>
                  <a:pt x="13859" y="10113"/>
                  <a:pt x="14296" y="9676"/>
                </a:cubicBezTo>
                <a:cubicBezTo>
                  <a:pt x="14795" y="9114"/>
                  <a:pt x="15045" y="8116"/>
                  <a:pt x="15045" y="6805"/>
                </a:cubicBezTo>
                <a:cubicBezTo>
                  <a:pt x="15045" y="5369"/>
                  <a:pt x="13984" y="4245"/>
                  <a:pt x="12735" y="4245"/>
                </a:cubicBezTo>
                <a:cubicBezTo>
                  <a:pt x="11424" y="4245"/>
                  <a:pt x="10425" y="5369"/>
                  <a:pt x="10425" y="6805"/>
                </a:cubicBezTo>
                <a:cubicBezTo>
                  <a:pt x="10425" y="8116"/>
                  <a:pt x="10675" y="9114"/>
                  <a:pt x="11175" y="9676"/>
                </a:cubicBezTo>
                <a:cubicBezTo>
                  <a:pt x="11612" y="10113"/>
                  <a:pt x="11986" y="10550"/>
                  <a:pt x="12735" y="10550"/>
                </a:cubicBezTo>
                <a:close/>
                <a:moveTo>
                  <a:pt x="12735" y="5182"/>
                </a:moveTo>
                <a:cubicBezTo>
                  <a:pt x="13484" y="5182"/>
                  <a:pt x="14109" y="5931"/>
                  <a:pt x="14109" y="6805"/>
                </a:cubicBezTo>
                <a:cubicBezTo>
                  <a:pt x="14109" y="7866"/>
                  <a:pt x="13921" y="8677"/>
                  <a:pt x="13609" y="9052"/>
                </a:cubicBezTo>
                <a:cubicBezTo>
                  <a:pt x="13172" y="9551"/>
                  <a:pt x="12985" y="9614"/>
                  <a:pt x="12735" y="9614"/>
                </a:cubicBezTo>
                <a:cubicBezTo>
                  <a:pt x="12423" y="9614"/>
                  <a:pt x="12298" y="9551"/>
                  <a:pt x="11861" y="9052"/>
                </a:cubicBezTo>
                <a:cubicBezTo>
                  <a:pt x="11487" y="8677"/>
                  <a:pt x="11299" y="7866"/>
                  <a:pt x="11299" y="6805"/>
                </a:cubicBezTo>
                <a:cubicBezTo>
                  <a:pt x="11299" y="5931"/>
                  <a:pt x="11924" y="5182"/>
                  <a:pt x="12735" y="51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800">
                <a:solidFill>
                  <a:schemeClr val="accent1"/>
                </a:solidFill>
              </a:defRPr>
            </a:pPr>
            <a:endParaRPr/>
          </a:p>
        </p:txBody>
      </p:sp>
      <p:grpSp>
        <p:nvGrpSpPr>
          <p:cNvPr id="366" name="Google Shape;1642;gb6964afd26_1_537"/>
          <p:cNvGrpSpPr/>
          <p:nvPr/>
        </p:nvGrpSpPr>
        <p:grpSpPr>
          <a:xfrm>
            <a:off x="8496068" y="1193182"/>
            <a:ext cx="672677" cy="669395"/>
            <a:chOff x="0" y="0"/>
            <a:chExt cx="672675" cy="669394"/>
          </a:xfrm>
        </p:grpSpPr>
        <p:sp>
          <p:nvSpPr>
            <p:cNvPr id="364" name="Google Shape;1643;gb6964afd26_1_537"/>
            <p:cNvSpPr/>
            <p:nvPr/>
          </p:nvSpPr>
          <p:spPr>
            <a:xfrm>
              <a:off x="0" y="-1"/>
              <a:ext cx="672676" cy="669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  <a:close/>
                  <a:moveTo>
                    <a:pt x="900" y="19913"/>
                  </a:moveTo>
                  <a:cubicBezTo>
                    <a:pt x="4275" y="16538"/>
                    <a:pt x="4275" y="16538"/>
                    <a:pt x="4275" y="16538"/>
                  </a:cubicBezTo>
                  <a:cubicBezTo>
                    <a:pt x="4275" y="16538"/>
                    <a:pt x="4275" y="16538"/>
                    <a:pt x="4275" y="16538"/>
                  </a:cubicBezTo>
                  <a:cubicBezTo>
                    <a:pt x="6413" y="14400"/>
                    <a:pt x="6413" y="14400"/>
                    <a:pt x="6413" y="14400"/>
                  </a:cubicBezTo>
                  <a:cubicBezTo>
                    <a:pt x="6525" y="14288"/>
                    <a:pt x="6637" y="14175"/>
                    <a:pt x="6863" y="14175"/>
                  </a:cubicBezTo>
                  <a:cubicBezTo>
                    <a:pt x="11812" y="14175"/>
                    <a:pt x="11812" y="14175"/>
                    <a:pt x="11812" y="14175"/>
                  </a:cubicBezTo>
                  <a:cubicBezTo>
                    <a:pt x="12150" y="14175"/>
                    <a:pt x="12375" y="14400"/>
                    <a:pt x="12375" y="14738"/>
                  </a:cubicBezTo>
                  <a:cubicBezTo>
                    <a:pt x="12375" y="15075"/>
                    <a:pt x="12150" y="15300"/>
                    <a:pt x="11812" y="15300"/>
                  </a:cubicBezTo>
                  <a:cubicBezTo>
                    <a:pt x="7312" y="15300"/>
                    <a:pt x="7312" y="15300"/>
                    <a:pt x="7312" y="15300"/>
                  </a:cubicBezTo>
                  <a:cubicBezTo>
                    <a:pt x="7312" y="16200"/>
                    <a:pt x="7312" y="16200"/>
                    <a:pt x="7312" y="16200"/>
                  </a:cubicBezTo>
                  <a:cubicBezTo>
                    <a:pt x="11812" y="16200"/>
                    <a:pt x="11812" y="16200"/>
                    <a:pt x="11812" y="16200"/>
                  </a:cubicBezTo>
                  <a:cubicBezTo>
                    <a:pt x="12150" y="16200"/>
                    <a:pt x="12937" y="16088"/>
                    <a:pt x="13387" y="15638"/>
                  </a:cubicBezTo>
                  <a:cubicBezTo>
                    <a:pt x="17437" y="11588"/>
                    <a:pt x="17437" y="11588"/>
                    <a:pt x="17437" y="11588"/>
                  </a:cubicBezTo>
                  <a:cubicBezTo>
                    <a:pt x="17775" y="11363"/>
                    <a:pt x="18113" y="11363"/>
                    <a:pt x="18338" y="11475"/>
                  </a:cubicBezTo>
                  <a:cubicBezTo>
                    <a:pt x="18450" y="11588"/>
                    <a:pt x="18450" y="11813"/>
                    <a:pt x="18450" y="11925"/>
                  </a:cubicBezTo>
                  <a:cubicBezTo>
                    <a:pt x="18450" y="12038"/>
                    <a:pt x="18450" y="12263"/>
                    <a:pt x="18338" y="12375"/>
                  </a:cubicBezTo>
                  <a:cubicBezTo>
                    <a:pt x="13050" y="17663"/>
                    <a:pt x="13050" y="17663"/>
                    <a:pt x="13050" y="17663"/>
                  </a:cubicBezTo>
                  <a:cubicBezTo>
                    <a:pt x="12937" y="17775"/>
                    <a:pt x="12713" y="17775"/>
                    <a:pt x="12600" y="17775"/>
                  </a:cubicBezTo>
                  <a:cubicBezTo>
                    <a:pt x="7763" y="17775"/>
                    <a:pt x="7763" y="17775"/>
                    <a:pt x="7763" y="17775"/>
                  </a:cubicBezTo>
                  <a:cubicBezTo>
                    <a:pt x="4950" y="20700"/>
                    <a:pt x="4950" y="20700"/>
                    <a:pt x="4950" y="20700"/>
                  </a:cubicBezTo>
                  <a:cubicBezTo>
                    <a:pt x="900" y="20700"/>
                    <a:pt x="900" y="20700"/>
                    <a:pt x="900" y="20700"/>
                  </a:cubicBezTo>
                  <a:lnTo>
                    <a:pt x="900" y="19913"/>
                  </a:lnTo>
                  <a:close/>
                  <a:moveTo>
                    <a:pt x="6300" y="20700"/>
                  </a:moveTo>
                  <a:cubicBezTo>
                    <a:pt x="8212" y="18788"/>
                    <a:pt x="8212" y="18788"/>
                    <a:pt x="8212" y="18788"/>
                  </a:cubicBezTo>
                  <a:cubicBezTo>
                    <a:pt x="12600" y="18788"/>
                    <a:pt x="12600" y="18788"/>
                    <a:pt x="12600" y="18788"/>
                  </a:cubicBezTo>
                  <a:cubicBezTo>
                    <a:pt x="13050" y="18788"/>
                    <a:pt x="13387" y="18563"/>
                    <a:pt x="13612" y="18338"/>
                  </a:cubicBezTo>
                  <a:cubicBezTo>
                    <a:pt x="19012" y="12938"/>
                    <a:pt x="19012" y="12938"/>
                    <a:pt x="19012" y="12938"/>
                  </a:cubicBezTo>
                  <a:cubicBezTo>
                    <a:pt x="19237" y="12713"/>
                    <a:pt x="19463" y="12263"/>
                    <a:pt x="19350" y="11925"/>
                  </a:cubicBezTo>
                  <a:cubicBezTo>
                    <a:pt x="19350" y="11475"/>
                    <a:pt x="19237" y="11138"/>
                    <a:pt x="18900" y="10800"/>
                  </a:cubicBezTo>
                  <a:cubicBezTo>
                    <a:pt x="18338" y="10350"/>
                    <a:pt x="17437" y="10350"/>
                    <a:pt x="16875" y="10913"/>
                  </a:cubicBezTo>
                  <a:cubicBezTo>
                    <a:pt x="13275" y="14512"/>
                    <a:pt x="13275" y="14512"/>
                    <a:pt x="13275" y="14512"/>
                  </a:cubicBezTo>
                  <a:cubicBezTo>
                    <a:pt x="13162" y="13838"/>
                    <a:pt x="12487" y="13275"/>
                    <a:pt x="11812" y="13275"/>
                  </a:cubicBezTo>
                  <a:cubicBezTo>
                    <a:pt x="6863" y="13275"/>
                    <a:pt x="6863" y="13275"/>
                    <a:pt x="6863" y="13275"/>
                  </a:cubicBezTo>
                  <a:cubicBezTo>
                    <a:pt x="6413" y="13275"/>
                    <a:pt x="6075" y="13388"/>
                    <a:pt x="5738" y="13725"/>
                  </a:cubicBezTo>
                  <a:cubicBezTo>
                    <a:pt x="3713" y="15750"/>
                    <a:pt x="3713" y="15750"/>
                    <a:pt x="3713" y="15750"/>
                  </a:cubicBezTo>
                  <a:cubicBezTo>
                    <a:pt x="3713" y="15750"/>
                    <a:pt x="3713" y="15750"/>
                    <a:pt x="3713" y="15750"/>
                  </a:cubicBezTo>
                  <a:cubicBezTo>
                    <a:pt x="900" y="18563"/>
                    <a:pt x="900" y="18563"/>
                    <a:pt x="900" y="18563"/>
                  </a:cubicBezTo>
                  <a:cubicBezTo>
                    <a:pt x="900" y="900"/>
                    <a:pt x="900" y="900"/>
                    <a:pt x="900" y="900"/>
                  </a:cubicBezTo>
                  <a:cubicBezTo>
                    <a:pt x="20700" y="900"/>
                    <a:pt x="20700" y="900"/>
                    <a:pt x="20700" y="900"/>
                  </a:cubicBezTo>
                  <a:cubicBezTo>
                    <a:pt x="20700" y="20700"/>
                    <a:pt x="20700" y="20700"/>
                    <a:pt x="20700" y="20700"/>
                  </a:cubicBezTo>
                  <a:lnTo>
                    <a:pt x="6300" y="207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365" name="Google Shape;1644;gb6964afd26_1_537"/>
            <p:cNvSpPr/>
            <p:nvPr/>
          </p:nvSpPr>
          <p:spPr>
            <a:xfrm>
              <a:off x="201802" y="98765"/>
              <a:ext cx="280286" cy="26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50" y="2274"/>
                  </a:moveTo>
                  <a:cubicBezTo>
                    <a:pt x="17280" y="2274"/>
                    <a:pt x="19170" y="4263"/>
                    <a:pt x="19170" y="6821"/>
                  </a:cubicBezTo>
                  <a:cubicBezTo>
                    <a:pt x="19170" y="7958"/>
                    <a:pt x="18900" y="9095"/>
                    <a:pt x="18090" y="9947"/>
                  </a:cubicBezTo>
                  <a:cubicBezTo>
                    <a:pt x="10800" y="18189"/>
                    <a:pt x="10800" y="18189"/>
                    <a:pt x="10800" y="18189"/>
                  </a:cubicBezTo>
                  <a:cubicBezTo>
                    <a:pt x="3510" y="9947"/>
                    <a:pt x="3510" y="9947"/>
                    <a:pt x="3510" y="9947"/>
                  </a:cubicBezTo>
                  <a:cubicBezTo>
                    <a:pt x="2700" y="9095"/>
                    <a:pt x="2430" y="7958"/>
                    <a:pt x="2430" y="6821"/>
                  </a:cubicBezTo>
                  <a:cubicBezTo>
                    <a:pt x="2430" y="4263"/>
                    <a:pt x="4320" y="2274"/>
                    <a:pt x="6750" y="2274"/>
                  </a:cubicBezTo>
                  <a:cubicBezTo>
                    <a:pt x="8640" y="2274"/>
                    <a:pt x="10260" y="3411"/>
                    <a:pt x="10800" y="5116"/>
                  </a:cubicBezTo>
                  <a:cubicBezTo>
                    <a:pt x="11610" y="3411"/>
                    <a:pt x="12960" y="2274"/>
                    <a:pt x="14850" y="2274"/>
                  </a:cubicBezTo>
                  <a:moveTo>
                    <a:pt x="14850" y="0"/>
                  </a:moveTo>
                  <a:cubicBezTo>
                    <a:pt x="13500" y="0"/>
                    <a:pt x="11880" y="568"/>
                    <a:pt x="10800" y="1421"/>
                  </a:cubicBezTo>
                  <a:cubicBezTo>
                    <a:pt x="9720" y="568"/>
                    <a:pt x="8370" y="0"/>
                    <a:pt x="6750" y="0"/>
                  </a:cubicBezTo>
                  <a:cubicBezTo>
                    <a:pt x="2970" y="0"/>
                    <a:pt x="0" y="3126"/>
                    <a:pt x="0" y="6821"/>
                  </a:cubicBezTo>
                  <a:cubicBezTo>
                    <a:pt x="0" y="8526"/>
                    <a:pt x="810" y="10232"/>
                    <a:pt x="1890" y="11653"/>
                  </a:cubicBezTo>
                  <a:cubicBezTo>
                    <a:pt x="1890" y="11653"/>
                    <a:pt x="1890" y="11653"/>
                    <a:pt x="1890" y="11653"/>
                  </a:cubicBezTo>
                  <a:cubicBezTo>
                    <a:pt x="1890" y="11653"/>
                    <a:pt x="1890" y="11653"/>
                    <a:pt x="1890" y="11653"/>
                  </a:cubicBezTo>
                  <a:cubicBezTo>
                    <a:pt x="9180" y="19895"/>
                    <a:pt x="9180" y="19895"/>
                    <a:pt x="9180" y="19895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2420" y="19895"/>
                    <a:pt x="12420" y="19895"/>
                    <a:pt x="12420" y="19895"/>
                  </a:cubicBezTo>
                  <a:cubicBezTo>
                    <a:pt x="19710" y="11653"/>
                    <a:pt x="19710" y="11653"/>
                    <a:pt x="19710" y="11653"/>
                  </a:cubicBezTo>
                  <a:cubicBezTo>
                    <a:pt x="19710" y="11653"/>
                    <a:pt x="19710" y="11653"/>
                    <a:pt x="19710" y="11653"/>
                  </a:cubicBezTo>
                  <a:cubicBezTo>
                    <a:pt x="19980" y="11653"/>
                    <a:pt x="19980" y="11653"/>
                    <a:pt x="19980" y="11653"/>
                  </a:cubicBezTo>
                  <a:cubicBezTo>
                    <a:pt x="21060" y="10232"/>
                    <a:pt x="21600" y="8526"/>
                    <a:pt x="21600" y="6821"/>
                  </a:cubicBezTo>
                  <a:cubicBezTo>
                    <a:pt x="21600" y="3126"/>
                    <a:pt x="18630" y="0"/>
                    <a:pt x="148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</p:grpSp>
      <p:sp>
        <p:nvSpPr>
          <p:cNvPr id="367" name="Google Shape;1645;gb6964afd26_1_537"/>
          <p:cNvSpPr/>
          <p:nvPr/>
        </p:nvSpPr>
        <p:spPr>
          <a:xfrm>
            <a:off x="8491755" y="2668003"/>
            <a:ext cx="675373" cy="66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  <a:moveTo>
                  <a:pt x="15975" y="6525"/>
                </a:moveTo>
                <a:cubicBezTo>
                  <a:pt x="15637" y="6525"/>
                  <a:pt x="15412" y="6412"/>
                  <a:pt x="15188" y="6187"/>
                </a:cubicBezTo>
                <a:cubicBezTo>
                  <a:pt x="14963" y="5963"/>
                  <a:pt x="14738" y="5625"/>
                  <a:pt x="14738" y="5287"/>
                </a:cubicBezTo>
                <a:cubicBezTo>
                  <a:pt x="14738" y="4950"/>
                  <a:pt x="14963" y="4725"/>
                  <a:pt x="15188" y="4500"/>
                </a:cubicBezTo>
                <a:cubicBezTo>
                  <a:pt x="15412" y="4275"/>
                  <a:pt x="15637" y="4050"/>
                  <a:pt x="15975" y="4050"/>
                </a:cubicBezTo>
                <a:cubicBezTo>
                  <a:pt x="16313" y="4050"/>
                  <a:pt x="16650" y="4275"/>
                  <a:pt x="16875" y="4500"/>
                </a:cubicBezTo>
                <a:cubicBezTo>
                  <a:pt x="17100" y="4725"/>
                  <a:pt x="17212" y="4950"/>
                  <a:pt x="17212" y="5287"/>
                </a:cubicBezTo>
                <a:cubicBezTo>
                  <a:pt x="17212" y="5625"/>
                  <a:pt x="17100" y="5963"/>
                  <a:pt x="16875" y="6187"/>
                </a:cubicBezTo>
                <a:cubicBezTo>
                  <a:pt x="16875" y="6187"/>
                  <a:pt x="16875" y="6187"/>
                  <a:pt x="16875" y="6187"/>
                </a:cubicBezTo>
                <a:cubicBezTo>
                  <a:pt x="16650" y="6412"/>
                  <a:pt x="16313" y="6525"/>
                  <a:pt x="15975" y="6525"/>
                </a:cubicBezTo>
                <a:close/>
                <a:moveTo>
                  <a:pt x="15525" y="3262"/>
                </a:moveTo>
                <a:cubicBezTo>
                  <a:pt x="15188" y="3262"/>
                  <a:pt x="14738" y="3487"/>
                  <a:pt x="14513" y="3825"/>
                </a:cubicBezTo>
                <a:cubicBezTo>
                  <a:pt x="14062" y="4162"/>
                  <a:pt x="13837" y="4725"/>
                  <a:pt x="13837" y="5287"/>
                </a:cubicBezTo>
                <a:cubicBezTo>
                  <a:pt x="13837" y="5850"/>
                  <a:pt x="14062" y="6412"/>
                  <a:pt x="14513" y="6862"/>
                </a:cubicBezTo>
                <a:cubicBezTo>
                  <a:pt x="14738" y="7088"/>
                  <a:pt x="15188" y="7312"/>
                  <a:pt x="15525" y="7425"/>
                </a:cubicBezTo>
                <a:cubicBezTo>
                  <a:pt x="15525" y="20587"/>
                  <a:pt x="15525" y="20587"/>
                  <a:pt x="15525" y="20587"/>
                </a:cubicBezTo>
                <a:cubicBezTo>
                  <a:pt x="11250" y="20587"/>
                  <a:pt x="11250" y="20587"/>
                  <a:pt x="11250" y="20587"/>
                </a:cubicBezTo>
                <a:cubicBezTo>
                  <a:pt x="11250" y="17662"/>
                  <a:pt x="11250" y="17662"/>
                  <a:pt x="11250" y="17662"/>
                </a:cubicBezTo>
                <a:cubicBezTo>
                  <a:pt x="11700" y="17662"/>
                  <a:pt x="12037" y="17438"/>
                  <a:pt x="12375" y="17100"/>
                </a:cubicBezTo>
                <a:cubicBezTo>
                  <a:pt x="12375" y="17100"/>
                  <a:pt x="12375" y="17100"/>
                  <a:pt x="12375" y="17100"/>
                </a:cubicBezTo>
                <a:cubicBezTo>
                  <a:pt x="12713" y="16762"/>
                  <a:pt x="12937" y="16200"/>
                  <a:pt x="12937" y="15638"/>
                </a:cubicBezTo>
                <a:cubicBezTo>
                  <a:pt x="12937" y="15075"/>
                  <a:pt x="12713" y="14513"/>
                  <a:pt x="12375" y="14062"/>
                </a:cubicBezTo>
                <a:cubicBezTo>
                  <a:pt x="12037" y="13837"/>
                  <a:pt x="11700" y="13613"/>
                  <a:pt x="11250" y="13500"/>
                </a:cubicBezTo>
                <a:cubicBezTo>
                  <a:pt x="11250" y="900"/>
                  <a:pt x="11250" y="900"/>
                  <a:pt x="11250" y="900"/>
                </a:cubicBezTo>
                <a:cubicBezTo>
                  <a:pt x="15525" y="900"/>
                  <a:pt x="15525" y="900"/>
                  <a:pt x="15525" y="900"/>
                </a:cubicBezTo>
                <a:lnTo>
                  <a:pt x="15525" y="3262"/>
                </a:lnTo>
                <a:close/>
                <a:moveTo>
                  <a:pt x="5738" y="9675"/>
                </a:moveTo>
                <a:cubicBezTo>
                  <a:pt x="6075" y="9675"/>
                  <a:pt x="6300" y="9787"/>
                  <a:pt x="6525" y="10013"/>
                </a:cubicBezTo>
                <a:cubicBezTo>
                  <a:pt x="6750" y="10237"/>
                  <a:pt x="6863" y="10575"/>
                  <a:pt x="6863" y="10913"/>
                </a:cubicBezTo>
                <a:cubicBezTo>
                  <a:pt x="6863" y="11250"/>
                  <a:pt x="6750" y="11475"/>
                  <a:pt x="6525" y="11700"/>
                </a:cubicBezTo>
                <a:cubicBezTo>
                  <a:pt x="6300" y="11925"/>
                  <a:pt x="6075" y="12037"/>
                  <a:pt x="5738" y="12037"/>
                </a:cubicBezTo>
                <a:cubicBezTo>
                  <a:pt x="5400" y="12037"/>
                  <a:pt x="5063" y="11925"/>
                  <a:pt x="4838" y="11700"/>
                </a:cubicBezTo>
                <a:cubicBezTo>
                  <a:pt x="4612" y="11475"/>
                  <a:pt x="4500" y="11250"/>
                  <a:pt x="4500" y="10913"/>
                </a:cubicBezTo>
                <a:cubicBezTo>
                  <a:pt x="4500" y="10575"/>
                  <a:pt x="4612" y="10237"/>
                  <a:pt x="4838" y="10013"/>
                </a:cubicBezTo>
                <a:cubicBezTo>
                  <a:pt x="5063" y="9787"/>
                  <a:pt x="5400" y="9675"/>
                  <a:pt x="5738" y="9675"/>
                </a:cubicBezTo>
                <a:close/>
                <a:moveTo>
                  <a:pt x="6188" y="12938"/>
                </a:moveTo>
                <a:cubicBezTo>
                  <a:pt x="6525" y="12825"/>
                  <a:pt x="6863" y="12712"/>
                  <a:pt x="7200" y="12375"/>
                </a:cubicBezTo>
                <a:cubicBezTo>
                  <a:pt x="7650" y="11925"/>
                  <a:pt x="7875" y="11475"/>
                  <a:pt x="7875" y="10913"/>
                </a:cubicBezTo>
                <a:cubicBezTo>
                  <a:pt x="7875" y="10350"/>
                  <a:pt x="7650" y="9787"/>
                  <a:pt x="7200" y="9337"/>
                </a:cubicBezTo>
                <a:cubicBezTo>
                  <a:pt x="6863" y="9112"/>
                  <a:pt x="6525" y="8888"/>
                  <a:pt x="6188" y="8775"/>
                </a:cubicBezTo>
                <a:cubicBezTo>
                  <a:pt x="6188" y="900"/>
                  <a:pt x="6188" y="900"/>
                  <a:pt x="6188" y="900"/>
                </a:cubicBezTo>
                <a:cubicBezTo>
                  <a:pt x="10350" y="900"/>
                  <a:pt x="10350" y="900"/>
                  <a:pt x="10350" y="900"/>
                </a:cubicBezTo>
                <a:cubicBezTo>
                  <a:pt x="10350" y="13500"/>
                  <a:pt x="10350" y="13500"/>
                  <a:pt x="10350" y="13500"/>
                </a:cubicBezTo>
                <a:cubicBezTo>
                  <a:pt x="10012" y="13613"/>
                  <a:pt x="9563" y="13837"/>
                  <a:pt x="9337" y="14062"/>
                </a:cubicBezTo>
                <a:cubicBezTo>
                  <a:pt x="8888" y="14513"/>
                  <a:pt x="8663" y="15075"/>
                  <a:pt x="8663" y="15638"/>
                </a:cubicBezTo>
                <a:cubicBezTo>
                  <a:pt x="8663" y="16200"/>
                  <a:pt x="8888" y="16762"/>
                  <a:pt x="9337" y="17100"/>
                </a:cubicBezTo>
                <a:cubicBezTo>
                  <a:pt x="9563" y="17438"/>
                  <a:pt x="10012" y="17662"/>
                  <a:pt x="10350" y="17662"/>
                </a:cubicBezTo>
                <a:cubicBezTo>
                  <a:pt x="10350" y="20587"/>
                  <a:pt x="10350" y="20587"/>
                  <a:pt x="10350" y="20587"/>
                </a:cubicBezTo>
                <a:cubicBezTo>
                  <a:pt x="6188" y="20587"/>
                  <a:pt x="6188" y="20587"/>
                  <a:pt x="6188" y="20587"/>
                </a:cubicBezTo>
                <a:lnTo>
                  <a:pt x="6188" y="12938"/>
                </a:lnTo>
                <a:close/>
                <a:moveTo>
                  <a:pt x="10800" y="16875"/>
                </a:moveTo>
                <a:cubicBezTo>
                  <a:pt x="10463" y="16875"/>
                  <a:pt x="10238" y="16650"/>
                  <a:pt x="10012" y="16425"/>
                </a:cubicBezTo>
                <a:cubicBezTo>
                  <a:pt x="9788" y="16200"/>
                  <a:pt x="9675" y="15975"/>
                  <a:pt x="9675" y="15638"/>
                </a:cubicBezTo>
                <a:cubicBezTo>
                  <a:pt x="9675" y="15300"/>
                  <a:pt x="9788" y="14962"/>
                  <a:pt x="10012" y="14737"/>
                </a:cubicBezTo>
                <a:cubicBezTo>
                  <a:pt x="10238" y="14513"/>
                  <a:pt x="10463" y="14400"/>
                  <a:pt x="10800" y="14400"/>
                </a:cubicBezTo>
                <a:cubicBezTo>
                  <a:pt x="11138" y="14400"/>
                  <a:pt x="11475" y="14513"/>
                  <a:pt x="11700" y="14737"/>
                </a:cubicBezTo>
                <a:cubicBezTo>
                  <a:pt x="11925" y="14962"/>
                  <a:pt x="12037" y="15300"/>
                  <a:pt x="12037" y="15638"/>
                </a:cubicBezTo>
                <a:cubicBezTo>
                  <a:pt x="12037" y="15975"/>
                  <a:pt x="11925" y="16200"/>
                  <a:pt x="11700" y="16425"/>
                </a:cubicBezTo>
                <a:cubicBezTo>
                  <a:pt x="11475" y="16650"/>
                  <a:pt x="11138" y="16875"/>
                  <a:pt x="10800" y="16875"/>
                </a:cubicBezTo>
                <a:close/>
                <a:moveTo>
                  <a:pt x="1013" y="900"/>
                </a:moveTo>
                <a:cubicBezTo>
                  <a:pt x="5175" y="900"/>
                  <a:pt x="5175" y="900"/>
                  <a:pt x="5175" y="900"/>
                </a:cubicBezTo>
                <a:cubicBezTo>
                  <a:pt x="5175" y="8775"/>
                  <a:pt x="5175" y="8775"/>
                  <a:pt x="5175" y="8775"/>
                </a:cubicBezTo>
                <a:cubicBezTo>
                  <a:pt x="4838" y="8888"/>
                  <a:pt x="4500" y="9112"/>
                  <a:pt x="4163" y="9337"/>
                </a:cubicBezTo>
                <a:cubicBezTo>
                  <a:pt x="3825" y="9787"/>
                  <a:pt x="3600" y="10350"/>
                  <a:pt x="3600" y="10913"/>
                </a:cubicBezTo>
                <a:cubicBezTo>
                  <a:pt x="3600" y="11475"/>
                  <a:pt x="3825" y="11925"/>
                  <a:pt x="4163" y="12375"/>
                </a:cubicBezTo>
                <a:cubicBezTo>
                  <a:pt x="4500" y="12712"/>
                  <a:pt x="4838" y="12825"/>
                  <a:pt x="5175" y="12938"/>
                </a:cubicBezTo>
                <a:cubicBezTo>
                  <a:pt x="5175" y="20587"/>
                  <a:pt x="5175" y="20587"/>
                  <a:pt x="5175" y="20587"/>
                </a:cubicBezTo>
                <a:cubicBezTo>
                  <a:pt x="1013" y="20587"/>
                  <a:pt x="1013" y="20587"/>
                  <a:pt x="1013" y="20587"/>
                </a:cubicBezTo>
                <a:lnTo>
                  <a:pt x="1013" y="900"/>
                </a:lnTo>
                <a:close/>
                <a:moveTo>
                  <a:pt x="20700" y="20587"/>
                </a:moveTo>
                <a:cubicBezTo>
                  <a:pt x="16425" y="20587"/>
                  <a:pt x="16425" y="20587"/>
                  <a:pt x="16425" y="20587"/>
                </a:cubicBezTo>
                <a:cubicBezTo>
                  <a:pt x="16425" y="7425"/>
                  <a:pt x="16425" y="7425"/>
                  <a:pt x="16425" y="7425"/>
                </a:cubicBezTo>
                <a:cubicBezTo>
                  <a:pt x="16875" y="7312"/>
                  <a:pt x="17212" y="7088"/>
                  <a:pt x="17550" y="6862"/>
                </a:cubicBezTo>
                <a:cubicBezTo>
                  <a:pt x="17888" y="6412"/>
                  <a:pt x="18113" y="5850"/>
                  <a:pt x="18113" y="5287"/>
                </a:cubicBezTo>
                <a:cubicBezTo>
                  <a:pt x="18113" y="4725"/>
                  <a:pt x="17888" y="4162"/>
                  <a:pt x="17550" y="3825"/>
                </a:cubicBezTo>
                <a:cubicBezTo>
                  <a:pt x="17212" y="3487"/>
                  <a:pt x="16875" y="3375"/>
                  <a:pt x="16425" y="3262"/>
                </a:cubicBezTo>
                <a:cubicBezTo>
                  <a:pt x="16425" y="900"/>
                  <a:pt x="16425" y="900"/>
                  <a:pt x="16425" y="900"/>
                </a:cubicBezTo>
                <a:cubicBezTo>
                  <a:pt x="20700" y="900"/>
                  <a:pt x="20700" y="900"/>
                  <a:pt x="20700" y="900"/>
                </a:cubicBezTo>
                <a:lnTo>
                  <a:pt x="20700" y="2058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400"/>
            </a:pPr>
            <a:endParaRPr/>
          </a:p>
        </p:txBody>
      </p:sp>
      <p:grpSp>
        <p:nvGrpSpPr>
          <p:cNvPr id="371" name="Google Shape;1646;gb6964afd26_1_537"/>
          <p:cNvGrpSpPr/>
          <p:nvPr/>
        </p:nvGrpSpPr>
        <p:grpSpPr>
          <a:xfrm>
            <a:off x="4633109" y="4142820"/>
            <a:ext cx="696155" cy="696154"/>
            <a:chOff x="0" y="0"/>
            <a:chExt cx="696153" cy="696153"/>
          </a:xfrm>
        </p:grpSpPr>
        <p:sp>
          <p:nvSpPr>
            <p:cNvPr id="368" name="Google Shape;1647;gb6964afd26_1_537"/>
            <p:cNvSpPr/>
            <p:nvPr/>
          </p:nvSpPr>
          <p:spPr>
            <a:xfrm>
              <a:off x="0" y="0"/>
              <a:ext cx="696154" cy="696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0" y="0"/>
                  </a:lnTo>
                  <a:close/>
                  <a:moveTo>
                    <a:pt x="17213" y="14962"/>
                  </a:moveTo>
                  <a:cubicBezTo>
                    <a:pt x="18675" y="14962"/>
                    <a:pt x="18675" y="14962"/>
                    <a:pt x="18675" y="14962"/>
                  </a:cubicBezTo>
                  <a:cubicBezTo>
                    <a:pt x="18675" y="9225"/>
                    <a:pt x="18675" y="9225"/>
                    <a:pt x="18675" y="9225"/>
                  </a:cubicBezTo>
                  <a:cubicBezTo>
                    <a:pt x="18675" y="8213"/>
                    <a:pt x="17775" y="7313"/>
                    <a:pt x="16762" y="7313"/>
                  </a:cubicBezTo>
                  <a:cubicBezTo>
                    <a:pt x="14175" y="7313"/>
                    <a:pt x="14175" y="7313"/>
                    <a:pt x="14175" y="7313"/>
                  </a:cubicBezTo>
                  <a:cubicBezTo>
                    <a:pt x="13613" y="7313"/>
                    <a:pt x="13050" y="7537"/>
                    <a:pt x="12713" y="7987"/>
                  </a:cubicBezTo>
                  <a:cubicBezTo>
                    <a:pt x="12713" y="7987"/>
                    <a:pt x="12713" y="7987"/>
                    <a:pt x="12713" y="7987"/>
                  </a:cubicBezTo>
                  <a:cubicBezTo>
                    <a:pt x="13388" y="8550"/>
                    <a:pt x="13388" y="8550"/>
                    <a:pt x="13388" y="8550"/>
                  </a:cubicBezTo>
                  <a:cubicBezTo>
                    <a:pt x="13388" y="8550"/>
                    <a:pt x="13388" y="8550"/>
                    <a:pt x="13388" y="8550"/>
                  </a:cubicBezTo>
                  <a:cubicBezTo>
                    <a:pt x="13613" y="8325"/>
                    <a:pt x="13837" y="8213"/>
                    <a:pt x="14175" y="8213"/>
                  </a:cubicBezTo>
                  <a:cubicBezTo>
                    <a:pt x="16762" y="8213"/>
                    <a:pt x="16762" y="8213"/>
                    <a:pt x="16762" y="8213"/>
                  </a:cubicBezTo>
                  <a:cubicBezTo>
                    <a:pt x="17325" y="8213"/>
                    <a:pt x="17775" y="8663"/>
                    <a:pt x="17775" y="9225"/>
                  </a:cubicBezTo>
                  <a:cubicBezTo>
                    <a:pt x="17775" y="14062"/>
                    <a:pt x="17775" y="14062"/>
                    <a:pt x="17775" y="14062"/>
                  </a:cubicBezTo>
                  <a:cubicBezTo>
                    <a:pt x="16425" y="14062"/>
                    <a:pt x="16425" y="14062"/>
                    <a:pt x="16425" y="14062"/>
                  </a:cubicBezTo>
                  <a:cubicBezTo>
                    <a:pt x="16425" y="20700"/>
                    <a:pt x="16425" y="20700"/>
                    <a:pt x="16425" y="20700"/>
                  </a:cubicBezTo>
                  <a:cubicBezTo>
                    <a:pt x="14513" y="20700"/>
                    <a:pt x="14513" y="20700"/>
                    <a:pt x="14513" y="20700"/>
                  </a:cubicBezTo>
                  <a:cubicBezTo>
                    <a:pt x="14513" y="14062"/>
                    <a:pt x="14513" y="14062"/>
                    <a:pt x="14513" y="14062"/>
                  </a:cubicBezTo>
                  <a:cubicBezTo>
                    <a:pt x="8775" y="14062"/>
                    <a:pt x="8775" y="14062"/>
                    <a:pt x="8775" y="14062"/>
                  </a:cubicBezTo>
                  <a:cubicBezTo>
                    <a:pt x="10013" y="12825"/>
                    <a:pt x="10013" y="12825"/>
                    <a:pt x="10013" y="12825"/>
                  </a:cubicBezTo>
                  <a:cubicBezTo>
                    <a:pt x="9338" y="12150"/>
                    <a:pt x="9338" y="12150"/>
                    <a:pt x="9338" y="12150"/>
                  </a:cubicBezTo>
                  <a:cubicBezTo>
                    <a:pt x="6975" y="14513"/>
                    <a:pt x="6975" y="14513"/>
                    <a:pt x="6975" y="14513"/>
                  </a:cubicBezTo>
                  <a:cubicBezTo>
                    <a:pt x="9338" y="16762"/>
                    <a:pt x="9338" y="16762"/>
                    <a:pt x="9338" y="16762"/>
                  </a:cubicBezTo>
                  <a:cubicBezTo>
                    <a:pt x="10013" y="16200"/>
                    <a:pt x="10013" y="16200"/>
                    <a:pt x="10013" y="16200"/>
                  </a:cubicBezTo>
                  <a:cubicBezTo>
                    <a:pt x="8775" y="14962"/>
                    <a:pt x="8775" y="14962"/>
                    <a:pt x="8775" y="14962"/>
                  </a:cubicBezTo>
                  <a:cubicBezTo>
                    <a:pt x="13613" y="14962"/>
                    <a:pt x="13613" y="14962"/>
                    <a:pt x="13613" y="14962"/>
                  </a:cubicBezTo>
                  <a:cubicBezTo>
                    <a:pt x="13613" y="20700"/>
                    <a:pt x="13613" y="20700"/>
                    <a:pt x="13613" y="20700"/>
                  </a:cubicBezTo>
                  <a:cubicBezTo>
                    <a:pt x="7987" y="20700"/>
                    <a:pt x="7987" y="20700"/>
                    <a:pt x="7987" y="20700"/>
                  </a:cubicBezTo>
                  <a:cubicBezTo>
                    <a:pt x="7987" y="16425"/>
                    <a:pt x="7987" y="16425"/>
                    <a:pt x="7987" y="16425"/>
                  </a:cubicBezTo>
                  <a:cubicBezTo>
                    <a:pt x="7088" y="15638"/>
                    <a:pt x="7088" y="15638"/>
                    <a:pt x="7088" y="15638"/>
                  </a:cubicBezTo>
                  <a:cubicBezTo>
                    <a:pt x="7088" y="20700"/>
                    <a:pt x="7088" y="20700"/>
                    <a:pt x="7088" y="20700"/>
                  </a:cubicBezTo>
                  <a:cubicBezTo>
                    <a:pt x="5288" y="20700"/>
                    <a:pt x="5288" y="20700"/>
                    <a:pt x="5288" y="20700"/>
                  </a:cubicBezTo>
                  <a:cubicBezTo>
                    <a:pt x="5288" y="14062"/>
                    <a:pt x="5288" y="14062"/>
                    <a:pt x="5288" y="14062"/>
                  </a:cubicBezTo>
                  <a:cubicBezTo>
                    <a:pt x="3825" y="14062"/>
                    <a:pt x="3825" y="14062"/>
                    <a:pt x="3825" y="14062"/>
                  </a:cubicBezTo>
                  <a:cubicBezTo>
                    <a:pt x="3825" y="9225"/>
                    <a:pt x="3825" y="9225"/>
                    <a:pt x="3825" y="9225"/>
                  </a:cubicBezTo>
                  <a:cubicBezTo>
                    <a:pt x="3825" y="8663"/>
                    <a:pt x="4275" y="8213"/>
                    <a:pt x="4838" y="8213"/>
                  </a:cubicBezTo>
                  <a:cubicBezTo>
                    <a:pt x="7425" y="8213"/>
                    <a:pt x="7425" y="8213"/>
                    <a:pt x="7425" y="8213"/>
                  </a:cubicBezTo>
                  <a:cubicBezTo>
                    <a:pt x="7987" y="8213"/>
                    <a:pt x="8550" y="8663"/>
                    <a:pt x="8550" y="9225"/>
                  </a:cubicBezTo>
                  <a:cubicBezTo>
                    <a:pt x="8550" y="11138"/>
                    <a:pt x="8550" y="11138"/>
                    <a:pt x="8550" y="11138"/>
                  </a:cubicBezTo>
                  <a:cubicBezTo>
                    <a:pt x="12825" y="11138"/>
                    <a:pt x="12825" y="11138"/>
                    <a:pt x="12825" y="11138"/>
                  </a:cubicBezTo>
                  <a:cubicBezTo>
                    <a:pt x="11700" y="12375"/>
                    <a:pt x="11700" y="12375"/>
                    <a:pt x="11700" y="12375"/>
                  </a:cubicBezTo>
                  <a:cubicBezTo>
                    <a:pt x="12262" y="12937"/>
                    <a:pt x="12262" y="12937"/>
                    <a:pt x="12262" y="12937"/>
                  </a:cubicBezTo>
                  <a:cubicBezTo>
                    <a:pt x="14513" y="10688"/>
                    <a:pt x="14513" y="10688"/>
                    <a:pt x="14513" y="10688"/>
                  </a:cubicBezTo>
                  <a:cubicBezTo>
                    <a:pt x="12262" y="8437"/>
                    <a:pt x="12262" y="8437"/>
                    <a:pt x="12262" y="8437"/>
                  </a:cubicBezTo>
                  <a:cubicBezTo>
                    <a:pt x="11700" y="9000"/>
                    <a:pt x="11700" y="9000"/>
                    <a:pt x="11700" y="9000"/>
                  </a:cubicBezTo>
                  <a:cubicBezTo>
                    <a:pt x="12825" y="10238"/>
                    <a:pt x="12825" y="10238"/>
                    <a:pt x="12825" y="10238"/>
                  </a:cubicBezTo>
                  <a:cubicBezTo>
                    <a:pt x="9338" y="10238"/>
                    <a:pt x="9338" y="10238"/>
                    <a:pt x="9338" y="10238"/>
                  </a:cubicBezTo>
                  <a:cubicBezTo>
                    <a:pt x="9338" y="9225"/>
                    <a:pt x="9338" y="9225"/>
                    <a:pt x="9338" y="9225"/>
                  </a:cubicBezTo>
                  <a:cubicBezTo>
                    <a:pt x="9338" y="8213"/>
                    <a:pt x="8550" y="7313"/>
                    <a:pt x="7425" y="7313"/>
                  </a:cubicBezTo>
                  <a:cubicBezTo>
                    <a:pt x="4838" y="7313"/>
                    <a:pt x="4838" y="7313"/>
                    <a:pt x="4838" y="7313"/>
                  </a:cubicBezTo>
                  <a:cubicBezTo>
                    <a:pt x="3825" y="7313"/>
                    <a:pt x="2925" y="8213"/>
                    <a:pt x="2925" y="9225"/>
                  </a:cubicBezTo>
                  <a:cubicBezTo>
                    <a:pt x="2925" y="14962"/>
                    <a:pt x="2925" y="14962"/>
                    <a:pt x="2925" y="14962"/>
                  </a:cubicBezTo>
                  <a:cubicBezTo>
                    <a:pt x="4388" y="14962"/>
                    <a:pt x="4388" y="14962"/>
                    <a:pt x="4388" y="14962"/>
                  </a:cubicBezTo>
                  <a:cubicBezTo>
                    <a:pt x="4388" y="20700"/>
                    <a:pt x="4388" y="20700"/>
                    <a:pt x="4388" y="20700"/>
                  </a:cubicBezTo>
                  <a:cubicBezTo>
                    <a:pt x="900" y="20700"/>
                    <a:pt x="900" y="20700"/>
                    <a:pt x="900" y="20700"/>
                  </a:cubicBezTo>
                  <a:cubicBezTo>
                    <a:pt x="900" y="900"/>
                    <a:pt x="900" y="900"/>
                    <a:pt x="900" y="900"/>
                  </a:cubicBezTo>
                  <a:cubicBezTo>
                    <a:pt x="20700" y="900"/>
                    <a:pt x="20700" y="900"/>
                    <a:pt x="20700" y="900"/>
                  </a:cubicBezTo>
                  <a:cubicBezTo>
                    <a:pt x="20700" y="20700"/>
                    <a:pt x="20700" y="20700"/>
                    <a:pt x="20700" y="20700"/>
                  </a:cubicBezTo>
                  <a:cubicBezTo>
                    <a:pt x="17213" y="20700"/>
                    <a:pt x="17213" y="20700"/>
                    <a:pt x="17213" y="20700"/>
                  </a:cubicBezTo>
                  <a:lnTo>
                    <a:pt x="17213" y="1496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Google Shape;1648;gb6964afd26_1_537"/>
            <p:cNvSpPr/>
            <p:nvPr/>
          </p:nvSpPr>
          <p:spPr>
            <a:xfrm>
              <a:off x="141857" y="89317"/>
              <a:ext cx="115589" cy="120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725" y="0"/>
                    <a:pt x="0" y="4582"/>
                    <a:pt x="0" y="10473"/>
                  </a:cubicBezTo>
                  <a:cubicBezTo>
                    <a:pt x="0" y="16364"/>
                    <a:pt x="4725" y="21600"/>
                    <a:pt x="10800" y="21600"/>
                  </a:cubicBezTo>
                  <a:cubicBezTo>
                    <a:pt x="16200" y="21600"/>
                    <a:pt x="21600" y="16364"/>
                    <a:pt x="21600" y="10473"/>
                  </a:cubicBezTo>
                  <a:cubicBezTo>
                    <a:pt x="21600" y="4582"/>
                    <a:pt x="16200" y="0"/>
                    <a:pt x="10800" y="0"/>
                  </a:cubicBezTo>
                  <a:close/>
                  <a:moveTo>
                    <a:pt x="10800" y="16364"/>
                  </a:moveTo>
                  <a:cubicBezTo>
                    <a:pt x="7425" y="16364"/>
                    <a:pt x="5400" y="13745"/>
                    <a:pt x="5400" y="10473"/>
                  </a:cubicBezTo>
                  <a:cubicBezTo>
                    <a:pt x="5400" y="7855"/>
                    <a:pt x="7425" y="5236"/>
                    <a:pt x="10800" y="5236"/>
                  </a:cubicBezTo>
                  <a:cubicBezTo>
                    <a:pt x="13500" y="5236"/>
                    <a:pt x="16200" y="7855"/>
                    <a:pt x="16200" y="10473"/>
                  </a:cubicBezTo>
                  <a:cubicBezTo>
                    <a:pt x="16200" y="13745"/>
                    <a:pt x="13500" y="16364"/>
                    <a:pt x="10800" y="163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0" name="Google Shape;1649;gb6964afd26_1_537"/>
            <p:cNvSpPr/>
            <p:nvPr/>
          </p:nvSpPr>
          <p:spPr>
            <a:xfrm>
              <a:off x="438708" y="89317"/>
              <a:ext cx="115589" cy="120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75" y="0"/>
                  </a:moveTo>
                  <a:cubicBezTo>
                    <a:pt x="5400" y="0"/>
                    <a:pt x="0" y="4582"/>
                    <a:pt x="0" y="10473"/>
                  </a:cubicBezTo>
                  <a:cubicBezTo>
                    <a:pt x="0" y="16364"/>
                    <a:pt x="5400" y="21600"/>
                    <a:pt x="11475" y="21600"/>
                  </a:cubicBezTo>
                  <a:cubicBezTo>
                    <a:pt x="16875" y="21600"/>
                    <a:pt x="21600" y="16364"/>
                    <a:pt x="21600" y="10473"/>
                  </a:cubicBezTo>
                  <a:cubicBezTo>
                    <a:pt x="21600" y="4582"/>
                    <a:pt x="16875" y="0"/>
                    <a:pt x="11475" y="0"/>
                  </a:cubicBezTo>
                  <a:close/>
                  <a:moveTo>
                    <a:pt x="16875" y="10473"/>
                  </a:moveTo>
                  <a:cubicBezTo>
                    <a:pt x="16875" y="13745"/>
                    <a:pt x="14175" y="16364"/>
                    <a:pt x="11475" y="16364"/>
                  </a:cubicBezTo>
                  <a:cubicBezTo>
                    <a:pt x="8100" y="16364"/>
                    <a:pt x="5400" y="13745"/>
                    <a:pt x="5400" y="10473"/>
                  </a:cubicBezTo>
                  <a:cubicBezTo>
                    <a:pt x="5400" y="7855"/>
                    <a:pt x="8100" y="5236"/>
                    <a:pt x="11475" y="5236"/>
                  </a:cubicBezTo>
                  <a:cubicBezTo>
                    <a:pt x="14175" y="5236"/>
                    <a:pt x="16875" y="7855"/>
                    <a:pt x="16875" y="1047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1040;p4"/>
          <p:cNvSpPr txBox="1">
            <a:spLocks noGrp="1"/>
          </p:cNvSpPr>
          <p:nvPr>
            <p:ph type="sldNum" sz="quarter" idx="2"/>
          </p:nvPr>
        </p:nvSpPr>
        <p:spPr>
          <a:xfrm>
            <a:off x="11552540" y="6312397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>
              <a:defRPr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374" name="Google Shape;1041;p4"/>
          <p:cNvSpPr txBox="1"/>
          <p:nvPr/>
        </p:nvSpPr>
        <p:spPr>
          <a:xfrm>
            <a:off x="385713" y="406371"/>
            <a:ext cx="11717503" cy="48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>
            <a:lvl1pPr defTabSz="850391">
              <a:lnSpc>
                <a:spcPct val="90000"/>
              </a:lnSpc>
              <a:defRPr sz="2604" b="1" i="1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Η στρατηγική της Κλιμακούμενης Πρωτοβουλίας </a:t>
            </a:r>
          </a:p>
        </p:txBody>
      </p:sp>
      <p:grpSp>
        <p:nvGrpSpPr>
          <p:cNvPr id="390" name="Google Shape;1985;p125"/>
          <p:cNvGrpSpPr/>
          <p:nvPr/>
        </p:nvGrpSpPr>
        <p:grpSpPr>
          <a:xfrm>
            <a:off x="373276" y="1828690"/>
            <a:ext cx="11445444" cy="3001782"/>
            <a:chOff x="-1" y="-2"/>
            <a:chExt cx="11445442" cy="3001781"/>
          </a:xfrm>
        </p:grpSpPr>
        <p:grpSp>
          <p:nvGrpSpPr>
            <p:cNvPr id="379" name="Google Shape;1986;p125"/>
            <p:cNvGrpSpPr/>
            <p:nvPr/>
          </p:nvGrpSpPr>
          <p:grpSpPr>
            <a:xfrm>
              <a:off x="7762187" y="0"/>
              <a:ext cx="3683254" cy="3001778"/>
              <a:chOff x="0" y="0"/>
              <a:chExt cx="3683253" cy="3001777"/>
            </a:xfrm>
          </p:grpSpPr>
          <p:sp>
            <p:nvSpPr>
              <p:cNvPr id="375" name="Google Shape;1987;p125"/>
              <p:cNvSpPr/>
              <p:nvPr/>
            </p:nvSpPr>
            <p:spPr>
              <a:xfrm>
                <a:off x="-1" y="2731683"/>
                <a:ext cx="3682788" cy="270095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378" name="Google Shape;1988;p125"/>
              <p:cNvGrpSpPr/>
              <p:nvPr/>
            </p:nvGrpSpPr>
            <p:grpSpPr>
              <a:xfrm>
                <a:off x="-1" y="-1"/>
                <a:ext cx="3683255" cy="2731683"/>
                <a:chOff x="0" y="0"/>
                <a:chExt cx="3683253" cy="2731681"/>
              </a:xfrm>
            </p:grpSpPr>
            <p:sp>
              <p:nvSpPr>
                <p:cNvPr id="376" name="Ορθογώνιο"/>
                <p:cNvSpPr/>
                <p:nvPr/>
              </p:nvSpPr>
              <p:spPr>
                <a:xfrm>
                  <a:off x="-1" y="-1"/>
                  <a:ext cx="3683255" cy="2731683"/>
                </a:xfrm>
                <a:prstGeom prst="rect">
                  <a:avLst/>
                </a:prstGeom>
                <a:solidFill>
                  <a:srgbClr val="B4C7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>
                    <a:defRPr sz="2400"/>
                  </a:pPr>
                  <a:endParaRPr/>
                </a:p>
              </p:txBody>
            </p:sp>
            <p:sp>
              <p:nvSpPr>
                <p:cNvPr id="377" name="Πρόβλεψη υποχρεωτικότητας σε συγκεκριμένες ομάδες του πληθυσμού*."/>
                <p:cNvSpPr txBox="1"/>
                <p:nvPr/>
              </p:nvSpPr>
              <p:spPr>
                <a:xfrm>
                  <a:off x="20249" y="1396090"/>
                  <a:ext cx="3606755" cy="133559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87749" tIns="87749" rIns="87749" bIns="87749" numCol="1" anchor="b">
                  <a:spAutoFit/>
                </a:bodyPr>
                <a:lstStyle>
                  <a:lvl1pPr algn="r">
                    <a:defRPr sz="2000" b="1"/>
                  </a:lvl1pPr>
                </a:lstStyle>
                <a:p>
                  <a:r>
                    <a:t>Πρόβλεψη υποχρεωτικότητας σε συγκεκριμένες ομάδες του πληθυσμού*. </a:t>
                  </a:r>
                </a:p>
              </p:txBody>
            </p:sp>
          </p:grpSp>
        </p:grpSp>
        <p:grpSp>
          <p:nvGrpSpPr>
            <p:cNvPr id="384" name="Google Shape;1989;p125"/>
            <p:cNvGrpSpPr/>
            <p:nvPr/>
          </p:nvGrpSpPr>
          <p:grpSpPr>
            <a:xfrm>
              <a:off x="3881090" y="-2"/>
              <a:ext cx="3683258" cy="3001781"/>
              <a:chOff x="-2" y="-2"/>
              <a:chExt cx="3683257" cy="3001780"/>
            </a:xfrm>
          </p:grpSpPr>
          <p:grpSp>
            <p:nvGrpSpPr>
              <p:cNvPr id="382" name="Google Shape;1990;p125"/>
              <p:cNvGrpSpPr/>
              <p:nvPr/>
            </p:nvGrpSpPr>
            <p:grpSpPr>
              <a:xfrm>
                <a:off x="-2" y="-2"/>
                <a:ext cx="3683257" cy="2731685"/>
                <a:chOff x="-1" y="-1"/>
                <a:chExt cx="3683255" cy="2731683"/>
              </a:xfrm>
            </p:grpSpPr>
            <p:sp>
              <p:nvSpPr>
                <p:cNvPr id="380" name="Ορθογώνιο"/>
                <p:cNvSpPr/>
                <p:nvPr/>
              </p:nvSpPr>
              <p:spPr>
                <a:xfrm>
                  <a:off x="-1" y="-1"/>
                  <a:ext cx="3683255" cy="2731683"/>
                </a:xfrm>
                <a:prstGeom prst="rect">
                  <a:avLst/>
                </a:prstGeom>
                <a:solidFill>
                  <a:srgbClr val="2F55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/>
                  <a:endParaRPr/>
                </a:p>
              </p:txBody>
            </p:sp>
            <p:sp>
              <p:nvSpPr>
                <p:cNvPr id="381" name="Μέτρα ενθάρρυνσης/ αποθάρρυνσης υπέρ του εμβολιασμού."/>
                <p:cNvSpPr txBox="1"/>
                <p:nvPr/>
              </p:nvSpPr>
              <p:spPr>
                <a:xfrm>
                  <a:off x="20249" y="1461756"/>
                  <a:ext cx="3606755" cy="104349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87749" tIns="87749" rIns="87749" bIns="87749" numCol="1" anchor="b">
                  <a:spAutoFit/>
                </a:bodyPr>
                <a:lstStyle>
                  <a:lvl1pPr algn="r">
                    <a:defRPr sz="2000" b="1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dirty="0" err="1"/>
                    <a:t>Μέτρ</a:t>
                  </a:r>
                  <a:r>
                    <a:rPr dirty="0"/>
                    <a:t>α ενθάρρυνσης/ αποθάρρυνσης υπέρ του εμβολιασμού. </a:t>
                  </a:r>
                </a:p>
              </p:txBody>
            </p:sp>
          </p:grpSp>
          <p:sp>
            <p:nvSpPr>
              <p:cNvPr id="383" name="Google Shape;1991;p125"/>
              <p:cNvSpPr/>
              <p:nvPr/>
            </p:nvSpPr>
            <p:spPr>
              <a:xfrm>
                <a:off x="1" y="2731683"/>
                <a:ext cx="3682787" cy="270095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89" name="Google Shape;1992;p125"/>
            <p:cNvGrpSpPr/>
            <p:nvPr/>
          </p:nvGrpSpPr>
          <p:grpSpPr>
            <a:xfrm>
              <a:off x="-1" y="0"/>
              <a:ext cx="3683254" cy="3001778"/>
              <a:chOff x="0" y="0"/>
              <a:chExt cx="3683253" cy="3001777"/>
            </a:xfrm>
          </p:grpSpPr>
          <p:grpSp>
            <p:nvGrpSpPr>
              <p:cNvPr id="387" name="Google Shape;1993;p125"/>
              <p:cNvGrpSpPr/>
              <p:nvPr/>
            </p:nvGrpSpPr>
            <p:grpSpPr>
              <a:xfrm>
                <a:off x="-1" y="-1"/>
                <a:ext cx="3683255" cy="2731683"/>
                <a:chOff x="0" y="0"/>
                <a:chExt cx="3683253" cy="2731681"/>
              </a:xfrm>
            </p:grpSpPr>
            <p:sp>
              <p:nvSpPr>
                <p:cNvPr id="385" name="Ορθογώνιο"/>
                <p:cNvSpPr/>
                <p:nvPr/>
              </p:nvSpPr>
              <p:spPr>
                <a:xfrm>
                  <a:off x="-1" y="-1"/>
                  <a:ext cx="3683255" cy="2731683"/>
                </a:xfrm>
                <a:prstGeom prst="rect">
                  <a:avLst/>
                </a:prstGeom>
                <a:solidFill>
                  <a:srgbClr val="2038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/>
                  <a:endParaRPr/>
                </a:p>
              </p:txBody>
            </p:sp>
            <p:sp>
              <p:nvSpPr>
                <p:cNvPr id="386" name="Εκστρατείες στοχευμένης ενημέρωσης και ευαισθητοποίησης για εκούσιο εμβολιασμό."/>
                <p:cNvSpPr txBox="1"/>
                <p:nvPr/>
              </p:nvSpPr>
              <p:spPr>
                <a:xfrm>
                  <a:off x="20249" y="1396090"/>
                  <a:ext cx="3606755" cy="133559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87749" tIns="87749" rIns="87749" bIns="87749" numCol="1" anchor="b">
                  <a:spAutoFit/>
                </a:bodyPr>
                <a:lstStyle>
                  <a:lvl1pPr algn="r">
                    <a:defRPr sz="2000" b="1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t>Εκστρατείες στοχευμένης ενημέρωσης και ευαισθητοποίησης για εκούσιο εμβολιασμό.</a:t>
                  </a:r>
                </a:p>
              </p:txBody>
            </p:sp>
          </p:grpSp>
          <p:sp>
            <p:nvSpPr>
              <p:cNvPr id="388" name="Google Shape;1994;p125"/>
              <p:cNvSpPr/>
              <p:nvPr/>
            </p:nvSpPr>
            <p:spPr>
              <a:xfrm>
                <a:off x="-1" y="2731683"/>
                <a:ext cx="3682788" cy="270095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397" name="Google Shape;1995;p125"/>
          <p:cNvGrpSpPr/>
          <p:nvPr/>
        </p:nvGrpSpPr>
        <p:grpSpPr>
          <a:xfrm>
            <a:off x="4541285" y="1986669"/>
            <a:ext cx="728452" cy="720002"/>
            <a:chOff x="0" y="0"/>
            <a:chExt cx="728451" cy="720000"/>
          </a:xfrm>
        </p:grpSpPr>
        <p:sp>
          <p:nvSpPr>
            <p:cNvPr id="391" name="Google Shape;1996;p125"/>
            <p:cNvSpPr/>
            <p:nvPr/>
          </p:nvSpPr>
          <p:spPr>
            <a:xfrm>
              <a:off x="-1" y="-1"/>
              <a:ext cx="728452" cy="72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0313" y="20626"/>
                  </a:moveTo>
                  <a:lnTo>
                    <a:pt x="893" y="20626"/>
                  </a:lnTo>
                  <a:lnTo>
                    <a:pt x="893" y="893"/>
                  </a:lnTo>
                  <a:lnTo>
                    <a:pt x="20707" y="893"/>
                  </a:lnTo>
                  <a:lnTo>
                    <a:pt x="20707" y="20626"/>
                  </a:lnTo>
                  <a:lnTo>
                    <a:pt x="10313" y="2062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392" name="Google Shape;1997;p125"/>
            <p:cNvSpPr/>
            <p:nvPr/>
          </p:nvSpPr>
          <p:spPr>
            <a:xfrm>
              <a:off x="243730" y="94735"/>
              <a:ext cx="208130" cy="41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38" y="16298"/>
                  </a:moveTo>
                  <a:cubicBezTo>
                    <a:pt x="14138" y="5105"/>
                    <a:pt x="14138" y="5105"/>
                    <a:pt x="14138" y="5105"/>
                  </a:cubicBezTo>
                  <a:cubicBezTo>
                    <a:pt x="16102" y="4713"/>
                    <a:pt x="17673" y="3731"/>
                    <a:pt x="17673" y="2553"/>
                  </a:cubicBezTo>
                  <a:cubicBezTo>
                    <a:pt x="17673" y="1178"/>
                    <a:pt x="15316" y="0"/>
                    <a:pt x="12567" y="0"/>
                  </a:cubicBezTo>
                  <a:cubicBezTo>
                    <a:pt x="9818" y="0"/>
                    <a:pt x="7462" y="1178"/>
                    <a:pt x="7462" y="2553"/>
                  </a:cubicBezTo>
                  <a:cubicBezTo>
                    <a:pt x="7462" y="3731"/>
                    <a:pt x="9033" y="4713"/>
                    <a:pt x="10996" y="5105"/>
                  </a:cubicBezTo>
                  <a:cubicBezTo>
                    <a:pt x="10996" y="16298"/>
                    <a:pt x="10996" y="16298"/>
                    <a:pt x="10996" y="16298"/>
                  </a:cubicBezTo>
                  <a:cubicBezTo>
                    <a:pt x="6284" y="16102"/>
                    <a:pt x="3142" y="14924"/>
                    <a:pt x="3142" y="14138"/>
                  </a:cubicBezTo>
                  <a:cubicBezTo>
                    <a:pt x="3142" y="13353"/>
                    <a:pt x="5105" y="12567"/>
                    <a:pt x="8247" y="12175"/>
                  </a:cubicBezTo>
                  <a:cubicBezTo>
                    <a:pt x="8247" y="10604"/>
                    <a:pt x="8247" y="10604"/>
                    <a:pt x="8247" y="10604"/>
                  </a:cubicBezTo>
                  <a:cubicBezTo>
                    <a:pt x="3142" y="10996"/>
                    <a:pt x="0" y="12371"/>
                    <a:pt x="0" y="14138"/>
                  </a:cubicBezTo>
                  <a:cubicBezTo>
                    <a:pt x="0" y="16102"/>
                    <a:pt x="5498" y="17869"/>
                    <a:pt x="12567" y="17869"/>
                  </a:cubicBezTo>
                  <a:cubicBezTo>
                    <a:pt x="16102" y="17869"/>
                    <a:pt x="18458" y="18655"/>
                    <a:pt x="18458" y="19440"/>
                  </a:cubicBezTo>
                  <a:cubicBezTo>
                    <a:pt x="18458" y="19833"/>
                    <a:pt x="17673" y="20225"/>
                    <a:pt x="17280" y="20422"/>
                  </a:cubicBezTo>
                  <a:cubicBezTo>
                    <a:pt x="19244" y="21600"/>
                    <a:pt x="19244" y="21600"/>
                    <a:pt x="19244" y="21600"/>
                  </a:cubicBezTo>
                  <a:cubicBezTo>
                    <a:pt x="20422" y="21011"/>
                    <a:pt x="21600" y="20225"/>
                    <a:pt x="21600" y="19440"/>
                  </a:cubicBezTo>
                  <a:cubicBezTo>
                    <a:pt x="21600" y="17869"/>
                    <a:pt x="18458" y="16691"/>
                    <a:pt x="14138" y="16298"/>
                  </a:cubicBezTo>
                  <a:close/>
                  <a:moveTo>
                    <a:pt x="12567" y="1571"/>
                  </a:moveTo>
                  <a:cubicBezTo>
                    <a:pt x="13745" y="1571"/>
                    <a:pt x="14531" y="1964"/>
                    <a:pt x="14531" y="2553"/>
                  </a:cubicBezTo>
                  <a:cubicBezTo>
                    <a:pt x="14531" y="3142"/>
                    <a:pt x="13745" y="3535"/>
                    <a:pt x="12567" y="3535"/>
                  </a:cubicBezTo>
                  <a:cubicBezTo>
                    <a:pt x="11389" y="3535"/>
                    <a:pt x="10604" y="3142"/>
                    <a:pt x="10604" y="2553"/>
                  </a:cubicBezTo>
                  <a:cubicBezTo>
                    <a:pt x="10604" y="1964"/>
                    <a:pt x="11389" y="1571"/>
                    <a:pt x="12567" y="157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393" name="Google Shape;1998;p125"/>
            <p:cNvSpPr/>
            <p:nvPr/>
          </p:nvSpPr>
          <p:spPr>
            <a:xfrm>
              <a:off x="279330" y="433082"/>
              <a:ext cx="145145" cy="21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79" y="6590"/>
                  </a:moveTo>
                  <a:cubicBezTo>
                    <a:pt x="14779" y="2197"/>
                    <a:pt x="14779" y="2197"/>
                    <a:pt x="14779" y="2197"/>
                  </a:cubicBezTo>
                  <a:cubicBezTo>
                    <a:pt x="10232" y="2197"/>
                    <a:pt x="10232" y="2197"/>
                    <a:pt x="10232" y="2197"/>
                  </a:cubicBezTo>
                  <a:cubicBezTo>
                    <a:pt x="10232" y="6224"/>
                    <a:pt x="10232" y="6224"/>
                    <a:pt x="10232" y="6224"/>
                  </a:cubicBezTo>
                  <a:cubicBezTo>
                    <a:pt x="6821" y="5858"/>
                    <a:pt x="4547" y="4759"/>
                    <a:pt x="4547" y="3295"/>
                  </a:cubicBezTo>
                  <a:cubicBezTo>
                    <a:pt x="4547" y="2929"/>
                    <a:pt x="4547" y="2563"/>
                    <a:pt x="5116" y="2197"/>
                  </a:cubicBezTo>
                  <a:cubicBezTo>
                    <a:pt x="1705" y="0"/>
                    <a:pt x="1705" y="0"/>
                    <a:pt x="1705" y="0"/>
                  </a:cubicBezTo>
                  <a:cubicBezTo>
                    <a:pt x="568" y="1098"/>
                    <a:pt x="0" y="2197"/>
                    <a:pt x="0" y="3295"/>
                  </a:cubicBezTo>
                  <a:cubicBezTo>
                    <a:pt x="0" y="6590"/>
                    <a:pt x="5116" y="9519"/>
                    <a:pt x="12505" y="9519"/>
                  </a:cubicBezTo>
                  <a:cubicBezTo>
                    <a:pt x="15347" y="9519"/>
                    <a:pt x="17053" y="10251"/>
                    <a:pt x="17053" y="11349"/>
                  </a:cubicBezTo>
                  <a:cubicBezTo>
                    <a:pt x="17053" y="12081"/>
                    <a:pt x="16484" y="12447"/>
                    <a:pt x="14779" y="12814"/>
                  </a:cubicBezTo>
                  <a:cubicBezTo>
                    <a:pt x="14779" y="10983"/>
                    <a:pt x="14779" y="10983"/>
                    <a:pt x="14779" y="10983"/>
                  </a:cubicBezTo>
                  <a:cubicBezTo>
                    <a:pt x="10232" y="10983"/>
                    <a:pt x="10232" y="10983"/>
                    <a:pt x="10232" y="10983"/>
                  </a:cubicBezTo>
                  <a:cubicBezTo>
                    <a:pt x="10232" y="12814"/>
                    <a:pt x="10232" y="12814"/>
                    <a:pt x="10232" y="12814"/>
                  </a:cubicBezTo>
                  <a:cubicBezTo>
                    <a:pt x="8526" y="12447"/>
                    <a:pt x="7958" y="12081"/>
                    <a:pt x="7958" y="11349"/>
                  </a:cubicBezTo>
                  <a:cubicBezTo>
                    <a:pt x="7958" y="10983"/>
                    <a:pt x="7958" y="10983"/>
                    <a:pt x="7958" y="10983"/>
                  </a:cubicBezTo>
                  <a:cubicBezTo>
                    <a:pt x="3411" y="9885"/>
                    <a:pt x="3411" y="9885"/>
                    <a:pt x="3411" y="9885"/>
                  </a:cubicBezTo>
                  <a:cubicBezTo>
                    <a:pt x="3411" y="10251"/>
                    <a:pt x="3411" y="10983"/>
                    <a:pt x="3411" y="11349"/>
                  </a:cubicBezTo>
                  <a:cubicBezTo>
                    <a:pt x="3411" y="13546"/>
                    <a:pt x="6253" y="15376"/>
                    <a:pt x="10232" y="16108"/>
                  </a:cubicBezTo>
                  <a:cubicBezTo>
                    <a:pt x="10232" y="21600"/>
                    <a:pt x="10232" y="21600"/>
                    <a:pt x="10232" y="21600"/>
                  </a:cubicBezTo>
                  <a:cubicBezTo>
                    <a:pt x="14779" y="21600"/>
                    <a:pt x="14779" y="21600"/>
                    <a:pt x="14779" y="21600"/>
                  </a:cubicBezTo>
                  <a:cubicBezTo>
                    <a:pt x="14779" y="16108"/>
                    <a:pt x="14779" y="16108"/>
                    <a:pt x="14779" y="16108"/>
                  </a:cubicBezTo>
                  <a:cubicBezTo>
                    <a:pt x="18758" y="15376"/>
                    <a:pt x="21600" y="13546"/>
                    <a:pt x="21600" y="11349"/>
                  </a:cubicBezTo>
                  <a:cubicBezTo>
                    <a:pt x="21600" y="9153"/>
                    <a:pt x="18758" y="6956"/>
                    <a:pt x="14779" y="659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394" name="Google Shape;1999;p125"/>
            <p:cNvSpPr/>
            <p:nvPr/>
          </p:nvSpPr>
          <p:spPr>
            <a:xfrm>
              <a:off x="405303" y="292330"/>
              <a:ext cx="79420" cy="124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5891"/>
                    <a:pt x="0" y="5891"/>
                    <a:pt x="0" y="5891"/>
                  </a:cubicBezTo>
                  <a:cubicBezTo>
                    <a:pt x="7200" y="7200"/>
                    <a:pt x="13371" y="9818"/>
                    <a:pt x="13371" y="12436"/>
                  </a:cubicBezTo>
                  <a:cubicBezTo>
                    <a:pt x="13371" y="13745"/>
                    <a:pt x="10286" y="15709"/>
                    <a:pt x="6171" y="17018"/>
                  </a:cubicBezTo>
                  <a:cubicBezTo>
                    <a:pt x="10286" y="21600"/>
                    <a:pt x="10286" y="21600"/>
                    <a:pt x="10286" y="21600"/>
                  </a:cubicBezTo>
                  <a:cubicBezTo>
                    <a:pt x="17486" y="19636"/>
                    <a:pt x="21600" y="15709"/>
                    <a:pt x="21600" y="12436"/>
                  </a:cubicBezTo>
                  <a:cubicBezTo>
                    <a:pt x="21600" y="6545"/>
                    <a:pt x="13371" y="196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395" name="Google Shape;2000;p125"/>
            <p:cNvSpPr/>
            <p:nvPr/>
          </p:nvSpPr>
          <p:spPr>
            <a:xfrm>
              <a:off x="52033" y="83908"/>
              <a:ext cx="271117" cy="203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49" y="6400"/>
                  </a:moveTo>
                  <a:cubicBezTo>
                    <a:pt x="17949" y="6000"/>
                    <a:pt x="17949" y="5200"/>
                    <a:pt x="17949" y="4800"/>
                  </a:cubicBezTo>
                  <a:cubicBezTo>
                    <a:pt x="18558" y="0"/>
                    <a:pt x="18558" y="0"/>
                    <a:pt x="18558" y="0"/>
                  </a:cubicBezTo>
                  <a:cubicBezTo>
                    <a:pt x="14299" y="3600"/>
                    <a:pt x="14299" y="3600"/>
                    <a:pt x="14299" y="3600"/>
                  </a:cubicBezTo>
                  <a:cubicBezTo>
                    <a:pt x="14299" y="3600"/>
                    <a:pt x="14299" y="3600"/>
                    <a:pt x="14299" y="3600"/>
                  </a:cubicBezTo>
                  <a:cubicBezTo>
                    <a:pt x="12169" y="5200"/>
                    <a:pt x="8518" y="8400"/>
                    <a:pt x="4868" y="11600"/>
                  </a:cubicBezTo>
                  <a:cubicBezTo>
                    <a:pt x="0" y="16000"/>
                    <a:pt x="0" y="16000"/>
                    <a:pt x="0" y="16000"/>
                  </a:cubicBezTo>
                  <a:cubicBezTo>
                    <a:pt x="3651" y="16800"/>
                    <a:pt x="3651" y="16800"/>
                    <a:pt x="3651" y="16800"/>
                  </a:cubicBezTo>
                  <a:cubicBezTo>
                    <a:pt x="3651" y="16800"/>
                    <a:pt x="3651" y="16800"/>
                    <a:pt x="3955" y="16800"/>
                  </a:cubicBezTo>
                  <a:cubicBezTo>
                    <a:pt x="6389" y="17600"/>
                    <a:pt x="13690" y="19200"/>
                    <a:pt x="21600" y="21600"/>
                  </a:cubicBezTo>
                  <a:cubicBezTo>
                    <a:pt x="21600" y="18400"/>
                    <a:pt x="21600" y="18400"/>
                    <a:pt x="21600" y="18400"/>
                  </a:cubicBezTo>
                  <a:cubicBezTo>
                    <a:pt x="20079" y="18000"/>
                    <a:pt x="18862" y="17600"/>
                    <a:pt x="17341" y="17200"/>
                  </a:cubicBezTo>
                  <a:cubicBezTo>
                    <a:pt x="17949" y="16800"/>
                    <a:pt x="17949" y="16800"/>
                    <a:pt x="17949" y="16800"/>
                  </a:cubicBezTo>
                  <a:cubicBezTo>
                    <a:pt x="16428" y="14400"/>
                    <a:pt x="16428" y="14400"/>
                    <a:pt x="16428" y="14400"/>
                  </a:cubicBezTo>
                  <a:cubicBezTo>
                    <a:pt x="13994" y="16400"/>
                    <a:pt x="13994" y="16400"/>
                    <a:pt x="13994" y="16400"/>
                  </a:cubicBezTo>
                  <a:cubicBezTo>
                    <a:pt x="13386" y="16000"/>
                    <a:pt x="12473" y="16000"/>
                    <a:pt x="11865" y="15600"/>
                  </a:cubicBezTo>
                  <a:cubicBezTo>
                    <a:pt x="13994" y="14000"/>
                    <a:pt x="13994" y="14000"/>
                    <a:pt x="13994" y="14000"/>
                  </a:cubicBezTo>
                  <a:cubicBezTo>
                    <a:pt x="12777" y="11200"/>
                    <a:pt x="12777" y="11200"/>
                    <a:pt x="12777" y="11200"/>
                  </a:cubicBezTo>
                  <a:cubicBezTo>
                    <a:pt x="8518" y="14800"/>
                    <a:pt x="8518" y="14800"/>
                    <a:pt x="8518" y="14800"/>
                  </a:cubicBezTo>
                  <a:cubicBezTo>
                    <a:pt x="7606" y="14800"/>
                    <a:pt x="6997" y="14400"/>
                    <a:pt x="6085" y="14400"/>
                  </a:cubicBezTo>
                  <a:cubicBezTo>
                    <a:pt x="9735" y="11200"/>
                    <a:pt x="13386" y="8000"/>
                    <a:pt x="15515" y="6400"/>
                  </a:cubicBezTo>
                  <a:cubicBezTo>
                    <a:pt x="15515" y="6400"/>
                    <a:pt x="15515" y="6400"/>
                    <a:pt x="15515" y="6400"/>
                  </a:cubicBezTo>
                  <a:cubicBezTo>
                    <a:pt x="15515" y="11200"/>
                    <a:pt x="17645" y="15600"/>
                    <a:pt x="21600" y="17200"/>
                  </a:cubicBezTo>
                  <a:cubicBezTo>
                    <a:pt x="21600" y="13600"/>
                    <a:pt x="21600" y="13600"/>
                    <a:pt x="21600" y="13600"/>
                  </a:cubicBezTo>
                  <a:cubicBezTo>
                    <a:pt x="19166" y="12400"/>
                    <a:pt x="17949" y="9600"/>
                    <a:pt x="17949" y="6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396" name="Google Shape;2001;p125"/>
            <p:cNvSpPr/>
            <p:nvPr/>
          </p:nvSpPr>
          <p:spPr>
            <a:xfrm>
              <a:off x="405303" y="83908"/>
              <a:ext cx="268378" cy="205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49" y="12175"/>
                  </a:moveTo>
                  <a:cubicBezTo>
                    <a:pt x="13082" y="7855"/>
                    <a:pt x="7910" y="3927"/>
                    <a:pt x="6085" y="2356"/>
                  </a:cubicBezTo>
                  <a:cubicBezTo>
                    <a:pt x="6085" y="2356"/>
                    <a:pt x="6085" y="2356"/>
                    <a:pt x="6085" y="2356"/>
                  </a:cubicBezTo>
                  <a:cubicBezTo>
                    <a:pt x="3042" y="0"/>
                    <a:pt x="3042" y="0"/>
                    <a:pt x="3042" y="0"/>
                  </a:cubicBezTo>
                  <a:cubicBezTo>
                    <a:pt x="3651" y="4713"/>
                    <a:pt x="3651" y="4713"/>
                    <a:pt x="3651" y="4713"/>
                  </a:cubicBezTo>
                  <a:cubicBezTo>
                    <a:pt x="3651" y="4713"/>
                    <a:pt x="3651" y="4713"/>
                    <a:pt x="3651" y="4713"/>
                  </a:cubicBezTo>
                  <a:cubicBezTo>
                    <a:pt x="3651" y="5105"/>
                    <a:pt x="3651" y="5891"/>
                    <a:pt x="3651" y="6284"/>
                  </a:cubicBezTo>
                  <a:cubicBezTo>
                    <a:pt x="3651" y="9425"/>
                    <a:pt x="2434" y="12175"/>
                    <a:pt x="0" y="13745"/>
                  </a:cubicBezTo>
                  <a:cubicBezTo>
                    <a:pt x="0" y="16887"/>
                    <a:pt x="0" y="16887"/>
                    <a:pt x="0" y="16887"/>
                  </a:cubicBezTo>
                  <a:cubicBezTo>
                    <a:pt x="3651" y="15316"/>
                    <a:pt x="6085" y="11389"/>
                    <a:pt x="6085" y="6284"/>
                  </a:cubicBezTo>
                  <a:cubicBezTo>
                    <a:pt x="6085" y="6284"/>
                    <a:pt x="6085" y="6284"/>
                    <a:pt x="6085" y="6284"/>
                  </a:cubicBezTo>
                  <a:cubicBezTo>
                    <a:pt x="8214" y="7855"/>
                    <a:pt x="11865" y="10996"/>
                    <a:pt x="15515" y="14138"/>
                  </a:cubicBezTo>
                  <a:cubicBezTo>
                    <a:pt x="14603" y="14138"/>
                    <a:pt x="13994" y="14531"/>
                    <a:pt x="13082" y="14531"/>
                  </a:cubicBezTo>
                  <a:cubicBezTo>
                    <a:pt x="8823" y="10996"/>
                    <a:pt x="8823" y="10996"/>
                    <a:pt x="8823" y="10996"/>
                  </a:cubicBezTo>
                  <a:cubicBezTo>
                    <a:pt x="7606" y="13745"/>
                    <a:pt x="7606" y="13745"/>
                    <a:pt x="7606" y="13745"/>
                  </a:cubicBezTo>
                  <a:cubicBezTo>
                    <a:pt x="9735" y="15316"/>
                    <a:pt x="9735" y="15316"/>
                    <a:pt x="9735" y="15316"/>
                  </a:cubicBezTo>
                  <a:cubicBezTo>
                    <a:pt x="9127" y="15709"/>
                    <a:pt x="8214" y="15709"/>
                    <a:pt x="7606" y="16102"/>
                  </a:cubicBezTo>
                  <a:cubicBezTo>
                    <a:pt x="5172" y="14138"/>
                    <a:pt x="5172" y="14138"/>
                    <a:pt x="5172" y="14138"/>
                  </a:cubicBezTo>
                  <a:cubicBezTo>
                    <a:pt x="3651" y="16495"/>
                    <a:pt x="3651" y="16495"/>
                    <a:pt x="3651" y="16495"/>
                  </a:cubicBezTo>
                  <a:cubicBezTo>
                    <a:pt x="4259" y="16887"/>
                    <a:pt x="4259" y="16887"/>
                    <a:pt x="4259" y="16887"/>
                  </a:cubicBezTo>
                  <a:cubicBezTo>
                    <a:pt x="2738" y="17280"/>
                    <a:pt x="1521" y="17673"/>
                    <a:pt x="0" y="1806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7910" y="18851"/>
                    <a:pt x="15211" y="17280"/>
                    <a:pt x="17645" y="16495"/>
                  </a:cubicBezTo>
                  <a:cubicBezTo>
                    <a:pt x="17949" y="16495"/>
                    <a:pt x="17949" y="16495"/>
                    <a:pt x="17949" y="16495"/>
                  </a:cubicBezTo>
                  <a:cubicBezTo>
                    <a:pt x="21600" y="15709"/>
                    <a:pt x="21600" y="15709"/>
                    <a:pt x="21600" y="15709"/>
                  </a:cubicBezTo>
                  <a:lnTo>
                    <a:pt x="17949" y="1217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</p:grpSp>
      <p:grpSp>
        <p:nvGrpSpPr>
          <p:cNvPr id="410" name="Google Shape;2002;p125"/>
          <p:cNvGrpSpPr/>
          <p:nvPr/>
        </p:nvGrpSpPr>
        <p:grpSpPr>
          <a:xfrm>
            <a:off x="8327077" y="2004817"/>
            <a:ext cx="729389" cy="720927"/>
            <a:chOff x="0" y="0"/>
            <a:chExt cx="729387" cy="720926"/>
          </a:xfrm>
        </p:grpSpPr>
        <p:sp>
          <p:nvSpPr>
            <p:cNvPr id="398" name="Google Shape;2003;p125"/>
            <p:cNvSpPr/>
            <p:nvPr/>
          </p:nvSpPr>
          <p:spPr>
            <a:xfrm>
              <a:off x="-1" y="0"/>
              <a:ext cx="729389" cy="72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0" y="0"/>
                  </a:lnTo>
                  <a:close/>
                  <a:moveTo>
                    <a:pt x="7200" y="20588"/>
                  </a:moveTo>
                  <a:cubicBezTo>
                    <a:pt x="7650" y="18113"/>
                    <a:pt x="7650" y="18113"/>
                    <a:pt x="7650" y="18113"/>
                  </a:cubicBezTo>
                  <a:cubicBezTo>
                    <a:pt x="7762" y="17550"/>
                    <a:pt x="8325" y="17100"/>
                    <a:pt x="8887" y="16875"/>
                  </a:cubicBezTo>
                  <a:cubicBezTo>
                    <a:pt x="11363" y="15975"/>
                    <a:pt x="11363" y="15975"/>
                    <a:pt x="11363" y="15975"/>
                  </a:cubicBezTo>
                  <a:cubicBezTo>
                    <a:pt x="11588" y="16200"/>
                    <a:pt x="11588" y="16200"/>
                    <a:pt x="11588" y="16200"/>
                  </a:cubicBezTo>
                  <a:cubicBezTo>
                    <a:pt x="11925" y="16538"/>
                    <a:pt x="12375" y="16762"/>
                    <a:pt x="12825" y="16762"/>
                  </a:cubicBezTo>
                  <a:cubicBezTo>
                    <a:pt x="13387" y="16762"/>
                    <a:pt x="13837" y="16538"/>
                    <a:pt x="14175" y="16200"/>
                  </a:cubicBezTo>
                  <a:cubicBezTo>
                    <a:pt x="14400" y="15975"/>
                    <a:pt x="14400" y="15975"/>
                    <a:pt x="14400" y="15975"/>
                  </a:cubicBezTo>
                  <a:cubicBezTo>
                    <a:pt x="16875" y="16875"/>
                    <a:pt x="16875" y="16875"/>
                    <a:pt x="16875" y="16875"/>
                  </a:cubicBezTo>
                  <a:cubicBezTo>
                    <a:pt x="17437" y="17100"/>
                    <a:pt x="18000" y="17550"/>
                    <a:pt x="18112" y="18113"/>
                  </a:cubicBezTo>
                  <a:cubicBezTo>
                    <a:pt x="18562" y="20588"/>
                    <a:pt x="18562" y="20588"/>
                    <a:pt x="18562" y="20588"/>
                  </a:cubicBezTo>
                  <a:lnTo>
                    <a:pt x="7200" y="20588"/>
                  </a:lnTo>
                  <a:close/>
                  <a:moveTo>
                    <a:pt x="4837" y="13838"/>
                  </a:moveTo>
                  <a:cubicBezTo>
                    <a:pt x="4837" y="13275"/>
                    <a:pt x="4950" y="13050"/>
                    <a:pt x="5175" y="13050"/>
                  </a:cubicBezTo>
                  <a:cubicBezTo>
                    <a:pt x="5400" y="13050"/>
                    <a:pt x="5513" y="13275"/>
                    <a:pt x="5513" y="13838"/>
                  </a:cubicBezTo>
                  <a:cubicBezTo>
                    <a:pt x="5513" y="14287"/>
                    <a:pt x="5400" y="14513"/>
                    <a:pt x="5287" y="14513"/>
                  </a:cubicBezTo>
                  <a:cubicBezTo>
                    <a:pt x="5062" y="14287"/>
                    <a:pt x="4950" y="14063"/>
                    <a:pt x="4837" y="13838"/>
                  </a:cubicBezTo>
                  <a:close/>
                  <a:moveTo>
                    <a:pt x="5850" y="14737"/>
                  </a:moveTo>
                  <a:cubicBezTo>
                    <a:pt x="6075" y="14513"/>
                    <a:pt x="6188" y="14175"/>
                    <a:pt x="6188" y="13838"/>
                  </a:cubicBezTo>
                  <a:cubicBezTo>
                    <a:pt x="6188" y="13388"/>
                    <a:pt x="6075" y="13050"/>
                    <a:pt x="5850" y="12938"/>
                  </a:cubicBezTo>
                  <a:cubicBezTo>
                    <a:pt x="5738" y="12712"/>
                    <a:pt x="5513" y="12600"/>
                    <a:pt x="5175" y="12600"/>
                  </a:cubicBezTo>
                  <a:cubicBezTo>
                    <a:pt x="4950" y="12600"/>
                    <a:pt x="4725" y="12712"/>
                    <a:pt x="4500" y="12938"/>
                  </a:cubicBezTo>
                  <a:cubicBezTo>
                    <a:pt x="4500" y="12938"/>
                    <a:pt x="4500" y="12938"/>
                    <a:pt x="4500" y="12938"/>
                  </a:cubicBezTo>
                  <a:cubicBezTo>
                    <a:pt x="4387" y="12375"/>
                    <a:pt x="4275" y="11700"/>
                    <a:pt x="4162" y="11138"/>
                  </a:cubicBezTo>
                  <a:cubicBezTo>
                    <a:pt x="4837" y="11138"/>
                    <a:pt x="4837" y="11138"/>
                    <a:pt x="4837" y="11138"/>
                  </a:cubicBezTo>
                  <a:cubicBezTo>
                    <a:pt x="4837" y="8663"/>
                    <a:pt x="4837" y="8663"/>
                    <a:pt x="4837" y="8663"/>
                  </a:cubicBezTo>
                  <a:cubicBezTo>
                    <a:pt x="4500" y="8663"/>
                    <a:pt x="4500" y="8663"/>
                    <a:pt x="4500" y="8663"/>
                  </a:cubicBezTo>
                  <a:cubicBezTo>
                    <a:pt x="4612" y="8100"/>
                    <a:pt x="4837" y="7650"/>
                    <a:pt x="5062" y="7200"/>
                  </a:cubicBezTo>
                  <a:cubicBezTo>
                    <a:pt x="5287" y="7088"/>
                    <a:pt x="5625" y="6975"/>
                    <a:pt x="5738" y="6863"/>
                  </a:cubicBezTo>
                  <a:cubicBezTo>
                    <a:pt x="5963" y="6638"/>
                    <a:pt x="6075" y="6300"/>
                    <a:pt x="6075" y="5850"/>
                  </a:cubicBezTo>
                  <a:cubicBezTo>
                    <a:pt x="6075" y="5850"/>
                    <a:pt x="6075" y="5850"/>
                    <a:pt x="6075" y="5850"/>
                  </a:cubicBezTo>
                  <a:cubicBezTo>
                    <a:pt x="6188" y="5625"/>
                    <a:pt x="6300" y="5513"/>
                    <a:pt x="6525" y="5288"/>
                  </a:cubicBezTo>
                  <a:cubicBezTo>
                    <a:pt x="6525" y="7200"/>
                    <a:pt x="6525" y="7200"/>
                    <a:pt x="6525" y="72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7200" y="4725"/>
                    <a:pt x="7200" y="4725"/>
                    <a:pt x="7200" y="4725"/>
                  </a:cubicBezTo>
                  <a:cubicBezTo>
                    <a:pt x="8437" y="3825"/>
                    <a:pt x="10012" y="3262"/>
                    <a:pt x="11588" y="3262"/>
                  </a:cubicBezTo>
                  <a:cubicBezTo>
                    <a:pt x="13162" y="3262"/>
                    <a:pt x="14625" y="3825"/>
                    <a:pt x="15862" y="4613"/>
                  </a:cubicBezTo>
                  <a:cubicBezTo>
                    <a:pt x="15637" y="4725"/>
                    <a:pt x="15412" y="4838"/>
                    <a:pt x="15300" y="4950"/>
                  </a:cubicBezTo>
                  <a:cubicBezTo>
                    <a:pt x="15075" y="5175"/>
                    <a:pt x="14962" y="5513"/>
                    <a:pt x="14962" y="5850"/>
                  </a:cubicBezTo>
                  <a:cubicBezTo>
                    <a:pt x="14962" y="6300"/>
                    <a:pt x="15075" y="6638"/>
                    <a:pt x="15300" y="6863"/>
                  </a:cubicBezTo>
                  <a:cubicBezTo>
                    <a:pt x="15412" y="7088"/>
                    <a:pt x="15750" y="7200"/>
                    <a:pt x="15975" y="7200"/>
                  </a:cubicBezTo>
                  <a:cubicBezTo>
                    <a:pt x="16200" y="7200"/>
                    <a:pt x="16537" y="6975"/>
                    <a:pt x="16650" y="6863"/>
                  </a:cubicBezTo>
                  <a:cubicBezTo>
                    <a:pt x="16875" y="6638"/>
                    <a:pt x="16987" y="6300"/>
                    <a:pt x="16987" y="5850"/>
                  </a:cubicBezTo>
                  <a:cubicBezTo>
                    <a:pt x="16987" y="5738"/>
                    <a:pt x="16987" y="5625"/>
                    <a:pt x="16987" y="5625"/>
                  </a:cubicBezTo>
                  <a:cubicBezTo>
                    <a:pt x="17100" y="5738"/>
                    <a:pt x="17212" y="5963"/>
                    <a:pt x="17437" y="6075"/>
                  </a:cubicBezTo>
                  <a:cubicBezTo>
                    <a:pt x="17437" y="6413"/>
                    <a:pt x="17550" y="6638"/>
                    <a:pt x="17662" y="6863"/>
                  </a:cubicBezTo>
                  <a:cubicBezTo>
                    <a:pt x="17775" y="6975"/>
                    <a:pt x="17887" y="7088"/>
                    <a:pt x="18112" y="7088"/>
                  </a:cubicBezTo>
                  <a:cubicBezTo>
                    <a:pt x="18337" y="7537"/>
                    <a:pt x="18562" y="8100"/>
                    <a:pt x="18675" y="8663"/>
                  </a:cubicBezTo>
                  <a:cubicBezTo>
                    <a:pt x="18000" y="8663"/>
                    <a:pt x="18000" y="8663"/>
                    <a:pt x="18000" y="8663"/>
                  </a:cubicBezTo>
                  <a:cubicBezTo>
                    <a:pt x="18000" y="11138"/>
                    <a:pt x="18000" y="11138"/>
                    <a:pt x="18000" y="11138"/>
                  </a:cubicBezTo>
                  <a:cubicBezTo>
                    <a:pt x="18787" y="11138"/>
                    <a:pt x="18787" y="11138"/>
                    <a:pt x="18787" y="11138"/>
                  </a:cubicBezTo>
                  <a:cubicBezTo>
                    <a:pt x="18787" y="8888"/>
                    <a:pt x="18787" y="8888"/>
                    <a:pt x="18787" y="8888"/>
                  </a:cubicBezTo>
                  <a:cubicBezTo>
                    <a:pt x="18900" y="9450"/>
                    <a:pt x="19012" y="10013"/>
                    <a:pt x="19012" y="10688"/>
                  </a:cubicBezTo>
                  <a:cubicBezTo>
                    <a:pt x="19012" y="11363"/>
                    <a:pt x="18900" y="12038"/>
                    <a:pt x="18675" y="12712"/>
                  </a:cubicBezTo>
                  <a:cubicBezTo>
                    <a:pt x="18562" y="12600"/>
                    <a:pt x="18450" y="12600"/>
                    <a:pt x="18225" y="12600"/>
                  </a:cubicBezTo>
                  <a:cubicBezTo>
                    <a:pt x="18000" y="12600"/>
                    <a:pt x="17662" y="12712"/>
                    <a:pt x="17550" y="12938"/>
                  </a:cubicBezTo>
                  <a:cubicBezTo>
                    <a:pt x="17325" y="13050"/>
                    <a:pt x="17212" y="13388"/>
                    <a:pt x="17212" y="13838"/>
                  </a:cubicBezTo>
                  <a:cubicBezTo>
                    <a:pt x="17212" y="14175"/>
                    <a:pt x="17325" y="14513"/>
                    <a:pt x="17550" y="14737"/>
                  </a:cubicBezTo>
                  <a:cubicBezTo>
                    <a:pt x="17550" y="14850"/>
                    <a:pt x="17662" y="14850"/>
                    <a:pt x="17662" y="14850"/>
                  </a:cubicBezTo>
                  <a:cubicBezTo>
                    <a:pt x="17437" y="15188"/>
                    <a:pt x="17212" y="15525"/>
                    <a:pt x="16987" y="15863"/>
                  </a:cubicBezTo>
                  <a:cubicBezTo>
                    <a:pt x="14625" y="15075"/>
                    <a:pt x="14625" y="15075"/>
                    <a:pt x="14625" y="15075"/>
                  </a:cubicBezTo>
                  <a:cubicBezTo>
                    <a:pt x="14287" y="14963"/>
                    <a:pt x="13950" y="14963"/>
                    <a:pt x="13612" y="15300"/>
                  </a:cubicBezTo>
                  <a:cubicBezTo>
                    <a:pt x="13500" y="15525"/>
                    <a:pt x="13500" y="15525"/>
                    <a:pt x="13500" y="15525"/>
                  </a:cubicBezTo>
                  <a:cubicBezTo>
                    <a:pt x="13275" y="15638"/>
                    <a:pt x="13050" y="15750"/>
                    <a:pt x="12825" y="15750"/>
                  </a:cubicBezTo>
                  <a:cubicBezTo>
                    <a:pt x="12712" y="15750"/>
                    <a:pt x="12487" y="15638"/>
                    <a:pt x="12263" y="15525"/>
                  </a:cubicBezTo>
                  <a:cubicBezTo>
                    <a:pt x="12150" y="15300"/>
                    <a:pt x="12150" y="15300"/>
                    <a:pt x="12150" y="15300"/>
                  </a:cubicBezTo>
                  <a:cubicBezTo>
                    <a:pt x="11813" y="14963"/>
                    <a:pt x="11475" y="14963"/>
                    <a:pt x="11138" y="15075"/>
                  </a:cubicBezTo>
                  <a:cubicBezTo>
                    <a:pt x="8550" y="15863"/>
                    <a:pt x="8550" y="15863"/>
                    <a:pt x="8550" y="15863"/>
                  </a:cubicBezTo>
                  <a:cubicBezTo>
                    <a:pt x="8100" y="16088"/>
                    <a:pt x="7650" y="16312"/>
                    <a:pt x="7312" y="16762"/>
                  </a:cubicBezTo>
                  <a:cubicBezTo>
                    <a:pt x="6637" y="16200"/>
                    <a:pt x="5963" y="15638"/>
                    <a:pt x="5513" y="14963"/>
                  </a:cubicBezTo>
                  <a:cubicBezTo>
                    <a:pt x="5738" y="14963"/>
                    <a:pt x="5850" y="14850"/>
                    <a:pt x="5850" y="14737"/>
                  </a:cubicBezTo>
                  <a:close/>
                  <a:moveTo>
                    <a:pt x="16312" y="5850"/>
                  </a:moveTo>
                  <a:cubicBezTo>
                    <a:pt x="16312" y="6413"/>
                    <a:pt x="16200" y="6638"/>
                    <a:pt x="15975" y="6638"/>
                  </a:cubicBezTo>
                  <a:cubicBezTo>
                    <a:pt x="15637" y="6638"/>
                    <a:pt x="15637" y="6188"/>
                    <a:pt x="15637" y="5850"/>
                  </a:cubicBezTo>
                  <a:cubicBezTo>
                    <a:pt x="15637" y="5400"/>
                    <a:pt x="15750" y="5175"/>
                    <a:pt x="15975" y="5175"/>
                  </a:cubicBezTo>
                  <a:cubicBezTo>
                    <a:pt x="16200" y="5175"/>
                    <a:pt x="16312" y="5400"/>
                    <a:pt x="16312" y="5850"/>
                  </a:cubicBezTo>
                  <a:close/>
                  <a:moveTo>
                    <a:pt x="18000" y="14400"/>
                  </a:moveTo>
                  <a:cubicBezTo>
                    <a:pt x="17887" y="14287"/>
                    <a:pt x="17887" y="14063"/>
                    <a:pt x="17887" y="13838"/>
                  </a:cubicBezTo>
                  <a:cubicBezTo>
                    <a:pt x="17887" y="13275"/>
                    <a:pt x="18000" y="13050"/>
                    <a:pt x="18225" y="13050"/>
                  </a:cubicBezTo>
                  <a:cubicBezTo>
                    <a:pt x="18337" y="13050"/>
                    <a:pt x="18450" y="13163"/>
                    <a:pt x="18562" y="13388"/>
                  </a:cubicBezTo>
                  <a:cubicBezTo>
                    <a:pt x="18337" y="13725"/>
                    <a:pt x="18225" y="14063"/>
                    <a:pt x="18000" y="14400"/>
                  </a:cubicBezTo>
                  <a:close/>
                  <a:moveTo>
                    <a:pt x="20700" y="20588"/>
                  </a:moveTo>
                  <a:cubicBezTo>
                    <a:pt x="19462" y="20588"/>
                    <a:pt x="19462" y="20588"/>
                    <a:pt x="19462" y="20588"/>
                  </a:cubicBezTo>
                  <a:cubicBezTo>
                    <a:pt x="19125" y="18000"/>
                    <a:pt x="19125" y="18000"/>
                    <a:pt x="19125" y="18000"/>
                  </a:cubicBezTo>
                  <a:cubicBezTo>
                    <a:pt x="19125" y="17888"/>
                    <a:pt x="19125" y="17888"/>
                    <a:pt x="19125" y="17888"/>
                  </a:cubicBezTo>
                  <a:cubicBezTo>
                    <a:pt x="18900" y="17213"/>
                    <a:pt x="18450" y="16538"/>
                    <a:pt x="17887" y="16200"/>
                  </a:cubicBezTo>
                  <a:cubicBezTo>
                    <a:pt x="19237" y="14737"/>
                    <a:pt x="19912" y="12712"/>
                    <a:pt x="19912" y="10688"/>
                  </a:cubicBezTo>
                  <a:cubicBezTo>
                    <a:pt x="19912" y="6075"/>
                    <a:pt x="16200" y="2363"/>
                    <a:pt x="11588" y="2363"/>
                  </a:cubicBezTo>
                  <a:cubicBezTo>
                    <a:pt x="6975" y="2363"/>
                    <a:pt x="3262" y="6075"/>
                    <a:pt x="3262" y="10688"/>
                  </a:cubicBezTo>
                  <a:cubicBezTo>
                    <a:pt x="3262" y="12600"/>
                    <a:pt x="3937" y="14513"/>
                    <a:pt x="5062" y="15975"/>
                  </a:cubicBezTo>
                  <a:cubicBezTo>
                    <a:pt x="1912" y="19125"/>
                    <a:pt x="1912" y="19125"/>
                    <a:pt x="1912" y="19125"/>
                  </a:cubicBezTo>
                  <a:cubicBezTo>
                    <a:pt x="2587" y="19688"/>
                    <a:pt x="2587" y="19688"/>
                    <a:pt x="2587" y="19688"/>
                  </a:cubicBezTo>
                  <a:cubicBezTo>
                    <a:pt x="5738" y="16650"/>
                    <a:pt x="5738" y="16650"/>
                    <a:pt x="5738" y="16650"/>
                  </a:cubicBezTo>
                  <a:cubicBezTo>
                    <a:pt x="6075" y="16988"/>
                    <a:pt x="6412" y="17213"/>
                    <a:pt x="6750" y="17550"/>
                  </a:cubicBezTo>
                  <a:cubicBezTo>
                    <a:pt x="6750" y="17663"/>
                    <a:pt x="6637" y="17775"/>
                    <a:pt x="6637" y="17888"/>
                  </a:cubicBezTo>
                  <a:cubicBezTo>
                    <a:pt x="6300" y="20588"/>
                    <a:pt x="6300" y="20588"/>
                    <a:pt x="6300" y="20588"/>
                  </a:cubicBezTo>
                  <a:cubicBezTo>
                    <a:pt x="900" y="20588"/>
                    <a:pt x="900" y="20588"/>
                    <a:pt x="900" y="20588"/>
                  </a:cubicBezTo>
                  <a:cubicBezTo>
                    <a:pt x="900" y="900"/>
                    <a:pt x="900" y="900"/>
                    <a:pt x="900" y="900"/>
                  </a:cubicBezTo>
                  <a:cubicBezTo>
                    <a:pt x="20700" y="900"/>
                    <a:pt x="20700" y="900"/>
                    <a:pt x="20700" y="900"/>
                  </a:cubicBezTo>
                  <a:lnTo>
                    <a:pt x="20700" y="2058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399" name="Google Shape;2004;p125"/>
            <p:cNvSpPr/>
            <p:nvPr/>
          </p:nvSpPr>
          <p:spPr>
            <a:xfrm>
              <a:off x="219293" y="419361"/>
              <a:ext cx="23838" cy="8481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0" name="Google Shape;2005;p125"/>
            <p:cNvSpPr/>
            <p:nvPr/>
          </p:nvSpPr>
          <p:spPr>
            <a:xfrm>
              <a:off x="257431" y="419361"/>
              <a:ext cx="71511" cy="8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400" y="0"/>
                    <a:pt x="4800" y="982"/>
                    <a:pt x="3600" y="2945"/>
                  </a:cubicBezTo>
                  <a:cubicBezTo>
                    <a:pt x="1200" y="3927"/>
                    <a:pt x="0" y="6873"/>
                    <a:pt x="0" y="10800"/>
                  </a:cubicBezTo>
                  <a:cubicBezTo>
                    <a:pt x="0" y="13745"/>
                    <a:pt x="1200" y="16691"/>
                    <a:pt x="3600" y="18655"/>
                  </a:cubicBezTo>
                  <a:cubicBezTo>
                    <a:pt x="4800" y="20618"/>
                    <a:pt x="8400" y="21600"/>
                    <a:pt x="10800" y="21600"/>
                  </a:cubicBezTo>
                  <a:cubicBezTo>
                    <a:pt x="13200" y="21600"/>
                    <a:pt x="16800" y="20618"/>
                    <a:pt x="18000" y="18655"/>
                  </a:cubicBezTo>
                  <a:cubicBezTo>
                    <a:pt x="20400" y="16691"/>
                    <a:pt x="21600" y="13745"/>
                    <a:pt x="21600" y="10800"/>
                  </a:cubicBezTo>
                  <a:cubicBezTo>
                    <a:pt x="21600" y="6873"/>
                    <a:pt x="20400" y="3927"/>
                    <a:pt x="18000" y="2945"/>
                  </a:cubicBezTo>
                  <a:cubicBezTo>
                    <a:pt x="16800" y="982"/>
                    <a:pt x="13200" y="0"/>
                    <a:pt x="10800" y="0"/>
                  </a:cubicBezTo>
                  <a:close/>
                  <a:moveTo>
                    <a:pt x="10800" y="16691"/>
                  </a:moveTo>
                  <a:cubicBezTo>
                    <a:pt x="7200" y="16691"/>
                    <a:pt x="7200" y="12764"/>
                    <a:pt x="7200" y="10800"/>
                  </a:cubicBezTo>
                  <a:cubicBezTo>
                    <a:pt x="7200" y="5891"/>
                    <a:pt x="8400" y="3927"/>
                    <a:pt x="10800" y="3927"/>
                  </a:cubicBezTo>
                  <a:cubicBezTo>
                    <a:pt x="13200" y="3927"/>
                    <a:pt x="14400" y="5891"/>
                    <a:pt x="14400" y="10800"/>
                  </a:cubicBezTo>
                  <a:cubicBezTo>
                    <a:pt x="14400" y="14727"/>
                    <a:pt x="13200" y="16691"/>
                    <a:pt x="10800" y="1669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1" name="Google Shape;2006;p125"/>
            <p:cNvSpPr/>
            <p:nvPr/>
          </p:nvSpPr>
          <p:spPr>
            <a:xfrm>
              <a:off x="533930" y="419361"/>
              <a:ext cx="23838" cy="8481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2" name="Google Shape;2007;p125"/>
            <p:cNvSpPr/>
            <p:nvPr/>
          </p:nvSpPr>
          <p:spPr>
            <a:xfrm>
              <a:off x="181155" y="287427"/>
              <a:ext cx="66742" cy="8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18783"/>
                  </a:moveTo>
                  <a:cubicBezTo>
                    <a:pt x="20400" y="16904"/>
                    <a:pt x="21600" y="14087"/>
                    <a:pt x="21600" y="11270"/>
                  </a:cubicBezTo>
                  <a:cubicBezTo>
                    <a:pt x="21600" y="7513"/>
                    <a:pt x="20400" y="4696"/>
                    <a:pt x="18000" y="2817"/>
                  </a:cubicBezTo>
                  <a:cubicBezTo>
                    <a:pt x="16800" y="939"/>
                    <a:pt x="13200" y="0"/>
                    <a:pt x="10800" y="0"/>
                  </a:cubicBezTo>
                  <a:cubicBezTo>
                    <a:pt x="8400" y="0"/>
                    <a:pt x="6000" y="939"/>
                    <a:pt x="3600" y="2817"/>
                  </a:cubicBezTo>
                  <a:cubicBezTo>
                    <a:pt x="1200" y="4696"/>
                    <a:pt x="0" y="7513"/>
                    <a:pt x="0" y="11270"/>
                  </a:cubicBezTo>
                  <a:cubicBezTo>
                    <a:pt x="0" y="14087"/>
                    <a:pt x="1200" y="16904"/>
                    <a:pt x="3600" y="18783"/>
                  </a:cubicBezTo>
                  <a:cubicBezTo>
                    <a:pt x="6000" y="20661"/>
                    <a:pt x="8400" y="21600"/>
                    <a:pt x="10800" y="21600"/>
                  </a:cubicBezTo>
                  <a:cubicBezTo>
                    <a:pt x="13200" y="21600"/>
                    <a:pt x="16800" y="20661"/>
                    <a:pt x="18000" y="18783"/>
                  </a:cubicBezTo>
                  <a:close/>
                  <a:moveTo>
                    <a:pt x="7200" y="11270"/>
                  </a:moveTo>
                  <a:cubicBezTo>
                    <a:pt x="7200" y="6574"/>
                    <a:pt x="8400" y="4696"/>
                    <a:pt x="10800" y="4696"/>
                  </a:cubicBezTo>
                  <a:cubicBezTo>
                    <a:pt x="13200" y="4696"/>
                    <a:pt x="14400" y="6574"/>
                    <a:pt x="14400" y="11270"/>
                  </a:cubicBezTo>
                  <a:cubicBezTo>
                    <a:pt x="14400" y="15026"/>
                    <a:pt x="13200" y="16904"/>
                    <a:pt x="10800" y="16904"/>
                  </a:cubicBezTo>
                  <a:cubicBezTo>
                    <a:pt x="7200" y="16904"/>
                    <a:pt x="7200" y="13148"/>
                    <a:pt x="7200" y="1127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3" name="Google Shape;2008;p125"/>
            <p:cNvSpPr/>
            <p:nvPr/>
          </p:nvSpPr>
          <p:spPr>
            <a:xfrm>
              <a:off x="290803" y="273291"/>
              <a:ext cx="224063" cy="23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24" y="5311"/>
                  </a:moveTo>
                  <a:cubicBezTo>
                    <a:pt x="6224" y="3895"/>
                    <a:pt x="5858" y="2833"/>
                    <a:pt x="5492" y="2125"/>
                  </a:cubicBezTo>
                  <a:cubicBezTo>
                    <a:pt x="4759" y="1416"/>
                    <a:pt x="4027" y="1062"/>
                    <a:pt x="3295" y="1062"/>
                  </a:cubicBezTo>
                  <a:cubicBezTo>
                    <a:pt x="2197" y="1062"/>
                    <a:pt x="1464" y="1416"/>
                    <a:pt x="732" y="2125"/>
                  </a:cubicBezTo>
                  <a:cubicBezTo>
                    <a:pt x="366" y="2833"/>
                    <a:pt x="0" y="3895"/>
                    <a:pt x="0" y="5311"/>
                  </a:cubicBezTo>
                  <a:cubicBezTo>
                    <a:pt x="0" y="6374"/>
                    <a:pt x="366" y="7436"/>
                    <a:pt x="732" y="8144"/>
                  </a:cubicBezTo>
                  <a:cubicBezTo>
                    <a:pt x="1464" y="8852"/>
                    <a:pt x="2197" y="9207"/>
                    <a:pt x="3295" y="9207"/>
                  </a:cubicBezTo>
                  <a:cubicBezTo>
                    <a:pt x="4027" y="9207"/>
                    <a:pt x="4759" y="8852"/>
                    <a:pt x="5492" y="8144"/>
                  </a:cubicBezTo>
                  <a:cubicBezTo>
                    <a:pt x="5492" y="7790"/>
                    <a:pt x="5492" y="7790"/>
                    <a:pt x="5858" y="7790"/>
                  </a:cubicBezTo>
                  <a:cubicBezTo>
                    <a:pt x="5858" y="8144"/>
                    <a:pt x="5492" y="8498"/>
                    <a:pt x="5492" y="8852"/>
                  </a:cubicBezTo>
                  <a:cubicBezTo>
                    <a:pt x="5492" y="10623"/>
                    <a:pt x="5858" y="12393"/>
                    <a:pt x="6224" y="13810"/>
                  </a:cubicBezTo>
                  <a:cubicBezTo>
                    <a:pt x="4393" y="13810"/>
                    <a:pt x="4393" y="13810"/>
                    <a:pt x="4393" y="13810"/>
                  </a:cubicBezTo>
                  <a:cubicBezTo>
                    <a:pt x="4393" y="21600"/>
                    <a:pt x="4393" y="21600"/>
                    <a:pt x="4393" y="21600"/>
                  </a:cubicBezTo>
                  <a:cubicBezTo>
                    <a:pt x="6590" y="21600"/>
                    <a:pt x="6590" y="21600"/>
                    <a:pt x="6590" y="21600"/>
                  </a:cubicBezTo>
                  <a:cubicBezTo>
                    <a:pt x="6590" y="15580"/>
                    <a:pt x="6590" y="15580"/>
                    <a:pt x="6590" y="15580"/>
                  </a:cubicBezTo>
                  <a:cubicBezTo>
                    <a:pt x="6956" y="16643"/>
                    <a:pt x="7688" y="17705"/>
                    <a:pt x="8420" y="18413"/>
                  </a:cubicBezTo>
                  <a:cubicBezTo>
                    <a:pt x="9885" y="19830"/>
                    <a:pt x="11349" y="21246"/>
                    <a:pt x="13546" y="21246"/>
                  </a:cubicBezTo>
                  <a:cubicBezTo>
                    <a:pt x="16108" y="21246"/>
                    <a:pt x="17573" y="19830"/>
                    <a:pt x="19037" y="18413"/>
                  </a:cubicBezTo>
                  <a:cubicBezTo>
                    <a:pt x="20868" y="16289"/>
                    <a:pt x="21600" y="13102"/>
                    <a:pt x="21600" y="8852"/>
                  </a:cubicBezTo>
                  <a:cubicBezTo>
                    <a:pt x="21600" y="3895"/>
                    <a:pt x="18305" y="0"/>
                    <a:pt x="13546" y="0"/>
                  </a:cubicBezTo>
                  <a:cubicBezTo>
                    <a:pt x="10617" y="0"/>
                    <a:pt x="7688" y="2125"/>
                    <a:pt x="6224" y="5311"/>
                  </a:cubicBezTo>
                  <a:cubicBezTo>
                    <a:pt x="6224" y="5311"/>
                    <a:pt x="6224" y="5311"/>
                    <a:pt x="6224" y="5311"/>
                  </a:cubicBezTo>
                  <a:close/>
                  <a:moveTo>
                    <a:pt x="3295" y="7436"/>
                  </a:moveTo>
                  <a:cubicBezTo>
                    <a:pt x="2197" y="7436"/>
                    <a:pt x="2197" y="6020"/>
                    <a:pt x="2197" y="5311"/>
                  </a:cubicBezTo>
                  <a:cubicBezTo>
                    <a:pt x="2197" y="3541"/>
                    <a:pt x="2563" y="2833"/>
                    <a:pt x="3295" y="2833"/>
                  </a:cubicBezTo>
                  <a:cubicBezTo>
                    <a:pt x="4027" y="2833"/>
                    <a:pt x="4393" y="3541"/>
                    <a:pt x="4393" y="5311"/>
                  </a:cubicBezTo>
                  <a:cubicBezTo>
                    <a:pt x="4393" y="6728"/>
                    <a:pt x="4027" y="7436"/>
                    <a:pt x="3295" y="7436"/>
                  </a:cubicBezTo>
                  <a:close/>
                  <a:moveTo>
                    <a:pt x="13546" y="3541"/>
                  </a:moveTo>
                  <a:cubicBezTo>
                    <a:pt x="16475" y="3541"/>
                    <a:pt x="18305" y="5666"/>
                    <a:pt x="18305" y="8852"/>
                  </a:cubicBezTo>
                  <a:cubicBezTo>
                    <a:pt x="18305" y="12393"/>
                    <a:pt x="17939" y="14872"/>
                    <a:pt x="16475" y="16289"/>
                  </a:cubicBezTo>
                  <a:cubicBezTo>
                    <a:pt x="15376" y="17705"/>
                    <a:pt x="14644" y="18059"/>
                    <a:pt x="13546" y="18059"/>
                  </a:cubicBezTo>
                  <a:cubicBezTo>
                    <a:pt x="12814" y="18059"/>
                    <a:pt x="12081" y="17705"/>
                    <a:pt x="10983" y="16289"/>
                  </a:cubicBezTo>
                  <a:cubicBezTo>
                    <a:pt x="9519" y="14872"/>
                    <a:pt x="9153" y="12393"/>
                    <a:pt x="9153" y="8852"/>
                  </a:cubicBezTo>
                  <a:cubicBezTo>
                    <a:pt x="9153" y="5666"/>
                    <a:pt x="10983" y="3541"/>
                    <a:pt x="13546" y="35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4" name="Google Shape;2009;p125"/>
            <p:cNvSpPr/>
            <p:nvPr/>
          </p:nvSpPr>
          <p:spPr>
            <a:xfrm>
              <a:off x="257431" y="287427"/>
              <a:ext cx="23838" cy="8481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5" name="Google Shape;2010;p125"/>
            <p:cNvSpPr/>
            <p:nvPr/>
          </p:nvSpPr>
          <p:spPr>
            <a:xfrm>
              <a:off x="529164" y="287427"/>
              <a:ext cx="61976" cy="8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5" y="21600"/>
                  </a:moveTo>
                  <a:cubicBezTo>
                    <a:pt x="13976" y="21600"/>
                    <a:pt x="16518" y="20661"/>
                    <a:pt x="19059" y="18783"/>
                  </a:cubicBezTo>
                  <a:cubicBezTo>
                    <a:pt x="20329" y="16904"/>
                    <a:pt x="21600" y="14087"/>
                    <a:pt x="21600" y="11270"/>
                  </a:cubicBezTo>
                  <a:cubicBezTo>
                    <a:pt x="21600" y="7513"/>
                    <a:pt x="20329" y="4696"/>
                    <a:pt x="19059" y="2817"/>
                  </a:cubicBezTo>
                  <a:cubicBezTo>
                    <a:pt x="16518" y="939"/>
                    <a:pt x="13976" y="0"/>
                    <a:pt x="10165" y="0"/>
                  </a:cubicBezTo>
                  <a:cubicBezTo>
                    <a:pt x="7624" y="0"/>
                    <a:pt x="5082" y="939"/>
                    <a:pt x="2541" y="2817"/>
                  </a:cubicBezTo>
                  <a:cubicBezTo>
                    <a:pt x="1271" y="4696"/>
                    <a:pt x="0" y="7513"/>
                    <a:pt x="0" y="11270"/>
                  </a:cubicBezTo>
                  <a:cubicBezTo>
                    <a:pt x="0" y="14087"/>
                    <a:pt x="1271" y="16904"/>
                    <a:pt x="2541" y="18783"/>
                  </a:cubicBezTo>
                  <a:cubicBezTo>
                    <a:pt x="5082" y="20661"/>
                    <a:pt x="7624" y="21600"/>
                    <a:pt x="10165" y="21600"/>
                  </a:cubicBezTo>
                  <a:close/>
                  <a:moveTo>
                    <a:pt x="10165" y="4696"/>
                  </a:moveTo>
                  <a:cubicBezTo>
                    <a:pt x="12706" y="4696"/>
                    <a:pt x="15247" y="6574"/>
                    <a:pt x="15247" y="11270"/>
                  </a:cubicBezTo>
                  <a:cubicBezTo>
                    <a:pt x="15247" y="15026"/>
                    <a:pt x="12706" y="16904"/>
                    <a:pt x="10165" y="16904"/>
                  </a:cubicBezTo>
                  <a:cubicBezTo>
                    <a:pt x="6353" y="16904"/>
                    <a:pt x="6353" y="13148"/>
                    <a:pt x="6353" y="11270"/>
                  </a:cubicBezTo>
                  <a:cubicBezTo>
                    <a:pt x="6353" y="6574"/>
                    <a:pt x="7624" y="4696"/>
                    <a:pt x="10165" y="46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6" name="Google Shape;2011;p125"/>
            <p:cNvSpPr/>
            <p:nvPr/>
          </p:nvSpPr>
          <p:spPr>
            <a:xfrm>
              <a:off x="262200" y="155494"/>
              <a:ext cx="66742" cy="8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5" y="21600"/>
                  </a:moveTo>
                  <a:cubicBezTo>
                    <a:pt x="13976" y="21600"/>
                    <a:pt x="16518" y="19722"/>
                    <a:pt x="17788" y="18783"/>
                  </a:cubicBezTo>
                  <a:cubicBezTo>
                    <a:pt x="20329" y="16904"/>
                    <a:pt x="21600" y="14087"/>
                    <a:pt x="21600" y="10330"/>
                  </a:cubicBezTo>
                  <a:cubicBezTo>
                    <a:pt x="21600" y="7513"/>
                    <a:pt x="20329" y="4696"/>
                    <a:pt x="17788" y="2817"/>
                  </a:cubicBezTo>
                  <a:cubicBezTo>
                    <a:pt x="16518" y="939"/>
                    <a:pt x="13976" y="0"/>
                    <a:pt x="10165" y="0"/>
                  </a:cubicBezTo>
                  <a:cubicBezTo>
                    <a:pt x="7624" y="0"/>
                    <a:pt x="5082" y="939"/>
                    <a:pt x="2541" y="2817"/>
                  </a:cubicBezTo>
                  <a:cubicBezTo>
                    <a:pt x="0" y="4696"/>
                    <a:pt x="0" y="7513"/>
                    <a:pt x="0" y="10330"/>
                  </a:cubicBezTo>
                  <a:cubicBezTo>
                    <a:pt x="0" y="14087"/>
                    <a:pt x="0" y="16904"/>
                    <a:pt x="2541" y="18783"/>
                  </a:cubicBezTo>
                  <a:cubicBezTo>
                    <a:pt x="5082" y="20661"/>
                    <a:pt x="7624" y="21600"/>
                    <a:pt x="10165" y="21600"/>
                  </a:cubicBezTo>
                  <a:close/>
                  <a:moveTo>
                    <a:pt x="10165" y="4696"/>
                  </a:moveTo>
                  <a:cubicBezTo>
                    <a:pt x="12706" y="4696"/>
                    <a:pt x="13976" y="6574"/>
                    <a:pt x="13976" y="10330"/>
                  </a:cubicBezTo>
                  <a:cubicBezTo>
                    <a:pt x="13976" y="15026"/>
                    <a:pt x="12706" y="16904"/>
                    <a:pt x="10165" y="16904"/>
                  </a:cubicBezTo>
                  <a:cubicBezTo>
                    <a:pt x="6353" y="16904"/>
                    <a:pt x="6353" y="13148"/>
                    <a:pt x="6353" y="10330"/>
                  </a:cubicBezTo>
                  <a:cubicBezTo>
                    <a:pt x="6353" y="6574"/>
                    <a:pt x="7624" y="4696"/>
                    <a:pt x="10165" y="46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7" name="Google Shape;2012;p125"/>
            <p:cNvSpPr/>
            <p:nvPr/>
          </p:nvSpPr>
          <p:spPr>
            <a:xfrm>
              <a:off x="343242" y="155494"/>
              <a:ext cx="23838" cy="8481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8" name="Google Shape;2013;p125"/>
            <p:cNvSpPr/>
            <p:nvPr/>
          </p:nvSpPr>
          <p:spPr>
            <a:xfrm>
              <a:off x="381378" y="155494"/>
              <a:ext cx="66742" cy="8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5" y="21600"/>
                  </a:moveTo>
                  <a:cubicBezTo>
                    <a:pt x="13976" y="21600"/>
                    <a:pt x="16518" y="19722"/>
                    <a:pt x="19059" y="18783"/>
                  </a:cubicBezTo>
                  <a:cubicBezTo>
                    <a:pt x="21600" y="16904"/>
                    <a:pt x="21600" y="14087"/>
                    <a:pt x="21600" y="10330"/>
                  </a:cubicBezTo>
                  <a:cubicBezTo>
                    <a:pt x="21600" y="7513"/>
                    <a:pt x="20329" y="4696"/>
                    <a:pt x="19059" y="2817"/>
                  </a:cubicBezTo>
                  <a:cubicBezTo>
                    <a:pt x="16518" y="939"/>
                    <a:pt x="13976" y="0"/>
                    <a:pt x="11435" y="0"/>
                  </a:cubicBezTo>
                  <a:cubicBezTo>
                    <a:pt x="7624" y="0"/>
                    <a:pt x="5082" y="939"/>
                    <a:pt x="2541" y="2817"/>
                  </a:cubicBezTo>
                  <a:cubicBezTo>
                    <a:pt x="1271" y="4696"/>
                    <a:pt x="0" y="7513"/>
                    <a:pt x="0" y="10330"/>
                  </a:cubicBezTo>
                  <a:cubicBezTo>
                    <a:pt x="0" y="14087"/>
                    <a:pt x="1271" y="16904"/>
                    <a:pt x="2541" y="18783"/>
                  </a:cubicBezTo>
                  <a:cubicBezTo>
                    <a:pt x="5082" y="20661"/>
                    <a:pt x="7624" y="21600"/>
                    <a:pt x="11435" y="21600"/>
                  </a:cubicBezTo>
                  <a:close/>
                  <a:moveTo>
                    <a:pt x="11435" y="4696"/>
                  </a:moveTo>
                  <a:cubicBezTo>
                    <a:pt x="13976" y="4696"/>
                    <a:pt x="15247" y="6574"/>
                    <a:pt x="15247" y="10330"/>
                  </a:cubicBezTo>
                  <a:cubicBezTo>
                    <a:pt x="15247" y="15026"/>
                    <a:pt x="13976" y="16904"/>
                    <a:pt x="11435" y="16904"/>
                  </a:cubicBezTo>
                  <a:cubicBezTo>
                    <a:pt x="7624" y="16904"/>
                    <a:pt x="7624" y="13148"/>
                    <a:pt x="7624" y="10330"/>
                  </a:cubicBezTo>
                  <a:cubicBezTo>
                    <a:pt x="7624" y="6574"/>
                    <a:pt x="8894" y="4696"/>
                    <a:pt x="11435" y="46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9" name="Google Shape;2014;p125"/>
            <p:cNvSpPr/>
            <p:nvPr/>
          </p:nvSpPr>
          <p:spPr>
            <a:xfrm>
              <a:off x="467189" y="155494"/>
              <a:ext cx="23838" cy="8481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</p:grpSp>
      <p:sp>
        <p:nvSpPr>
          <p:cNvPr id="411" name="Google Shape;2015;p125"/>
          <p:cNvSpPr/>
          <p:nvPr/>
        </p:nvSpPr>
        <p:spPr>
          <a:xfrm>
            <a:off x="559855" y="1995584"/>
            <a:ext cx="726614" cy="72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0"/>
                  <a:pt x="21600" y="0"/>
                  <a:pt x="21600" y="0"/>
                </a:cubicBezTo>
                <a:close/>
                <a:moveTo>
                  <a:pt x="874" y="19857"/>
                </a:moveTo>
                <a:cubicBezTo>
                  <a:pt x="4245" y="16496"/>
                  <a:pt x="4245" y="16496"/>
                  <a:pt x="4245" y="16496"/>
                </a:cubicBezTo>
                <a:cubicBezTo>
                  <a:pt x="4245" y="16496"/>
                  <a:pt x="4245" y="16496"/>
                  <a:pt x="4245" y="16496"/>
                </a:cubicBezTo>
                <a:cubicBezTo>
                  <a:pt x="6430" y="14379"/>
                  <a:pt x="6430" y="14379"/>
                  <a:pt x="6430" y="14379"/>
                </a:cubicBezTo>
                <a:cubicBezTo>
                  <a:pt x="6492" y="14255"/>
                  <a:pt x="6680" y="14193"/>
                  <a:pt x="6805" y="14193"/>
                </a:cubicBezTo>
                <a:cubicBezTo>
                  <a:pt x="11799" y="14193"/>
                  <a:pt x="11799" y="14193"/>
                  <a:pt x="11799" y="14193"/>
                </a:cubicBezTo>
                <a:cubicBezTo>
                  <a:pt x="12111" y="14193"/>
                  <a:pt x="12361" y="14441"/>
                  <a:pt x="12361" y="14753"/>
                </a:cubicBezTo>
                <a:cubicBezTo>
                  <a:pt x="12361" y="15064"/>
                  <a:pt x="12111" y="15313"/>
                  <a:pt x="11799" y="15313"/>
                </a:cubicBezTo>
                <a:cubicBezTo>
                  <a:pt x="7242" y="15313"/>
                  <a:pt x="7242" y="15313"/>
                  <a:pt x="7242" y="15313"/>
                </a:cubicBezTo>
                <a:cubicBezTo>
                  <a:pt x="7242" y="16247"/>
                  <a:pt x="7242" y="16247"/>
                  <a:pt x="7242" y="16247"/>
                </a:cubicBezTo>
                <a:cubicBezTo>
                  <a:pt x="11799" y="16247"/>
                  <a:pt x="11799" y="16247"/>
                  <a:pt x="11799" y="16247"/>
                </a:cubicBezTo>
                <a:cubicBezTo>
                  <a:pt x="12173" y="16247"/>
                  <a:pt x="12985" y="16122"/>
                  <a:pt x="13360" y="15686"/>
                </a:cubicBezTo>
                <a:cubicBezTo>
                  <a:pt x="17480" y="11578"/>
                  <a:pt x="17480" y="11578"/>
                  <a:pt x="17480" y="11578"/>
                </a:cubicBezTo>
                <a:cubicBezTo>
                  <a:pt x="17729" y="11391"/>
                  <a:pt x="18042" y="11329"/>
                  <a:pt x="18291" y="11516"/>
                </a:cubicBezTo>
                <a:cubicBezTo>
                  <a:pt x="18416" y="11640"/>
                  <a:pt x="18479" y="11765"/>
                  <a:pt x="18479" y="11952"/>
                </a:cubicBezTo>
                <a:cubicBezTo>
                  <a:pt x="18479" y="12076"/>
                  <a:pt x="18416" y="12263"/>
                  <a:pt x="18291" y="12325"/>
                </a:cubicBezTo>
                <a:cubicBezTo>
                  <a:pt x="12985" y="17678"/>
                  <a:pt x="12985" y="17678"/>
                  <a:pt x="12985" y="17678"/>
                </a:cubicBezTo>
                <a:cubicBezTo>
                  <a:pt x="12860" y="17741"/>
                  <a:pt x="12735" y="17803"/>
                  <a:pt x="12610" y="17803"/>
                </a:cubicBezTo>
                <a:cubicBezTo>
                  <a:pt x="7803" y="17803"/>
                  <a:pt x="7803" y="17803"/>
                  <a:pt x="7803" y="17803"/>
                </a:cubicBezTo>
                <a:cubicBezTo>
                  <a:pt x="4932" y="20666"/>
                  <a:pt x="4932" y="20666"/>
                  <a:pt x="4932" y="20666"/>
                </a:cubicBezTo>
                <a:cubicBezTo>
                  <a:pt x="874" y="20666"/>
                  <a:pt x="874" y="20666"/>
                  <a:pt x="874" y="20666"/>
                </a:cubicBezTo>
                <a:lnTo>
                  <a:pt x="874" y="19857"/>
                </a:lnTo>
                <a:close/>
                <a:moveTo>
                  <a:pt x="6243" y="20666"/>
                </a:moveTo>
                <a:cubicBezTo>
                  <a:pt x="8178" y="18737"/>
                  <a:pt x="8178" y="18737"/>
                  <a:pt x="8178" y="18737"/>
                </a:cubicBezTo>
                <a:cubicBezTo>
                  <a:pt x="12610" y="18737"/>
                  <a:pt x="12610" y="18737"/>
                  <a:pt x="12610" y="18737"/>
                </a:cubicBezTo>
                <a:cubicBezTo>
                  <a:pt x="12985" y="18737"/>
                  <a:pt x="13360" y="18612"/>
                  <a:pt x="13609" y="18301"/>
                </a:cubicBezTo>
                <a:cubicBezTo>
                  <a:pt x="18978" y="13010"/>
                  <a:pt x="18978" y="13010"/>
                  <a:pt x="18978" y="13010"/>
                </a:cubicBezTo>
                <a:cubicBezTo>
                  <a:pt x="19228" y="12699"/>
                  <a:pt x="19415" y="12325"/>
                  <a:pt x="19415" y="11889"/>
                </a:cubicBezTo>
                <a:cubicBezTo>
                  <a:pt x="19353" y="11516"/>
                  <a:pt x="19228" y="11142"/>
                  <a:pt x="18916" y="10831"/>
                </a:cubicBezTo>
                <a:cubicBezTo>
                  <a:pt x="18291" y="10333"/>
                  <a:pt x="17417" y="10395"/>
                  <a:pt x="16793" y="10956"/>
                </a:cubicBezTo>
                <a:cubicBezTo>
                  <a:pt x="13235" y="14504"/>
                  <a:pt x="13235" y="14504"/>
                  <a:pt x="13235" y="14504"/>
                </a:cubicBezTo>
                <a:cubicBezTo>
                  <a:pt x="13110" y="13819"/>
                  <a:pt x="12486" y="13321"/>
                  <a:pt x="11799" y="13321"/>
                </a:cubicBezTo>
                <a:cubicBezTo>
                  <a:pt x="6805" y="13321"/>
                  <a:pt x="6805" y="13321"/>
                  <a:pt x="6805" y="13321"/>
                </a:cubicBezTo>
                <a:cubicBezTo>
                  <a:pt x="6430" y="13321"/>
                  <a:pt x="6055" y="13446"/>
                  <a:pt x="5743" y="13695"/>
                </a:cubicBezTo>
                <a:cubicBezTo>
                  <a:pt x="3746" y="15749"/>
                  <a:pt x="3746" y="15749"/>
                  <a:pt x="3746" y="15749"/>
                </a:cubicBezTo>
                <a:cubicBezTo>
                  <a:pt x="3746" y="15749"/>
                  <a:pt x="3746" y="15749"/>
                  <a:pt x="3746" y="15749"/>
                </a:cubicBezTo>
                <a:cubicBezTo>
                  <a:pt x="874" y="18550"/>
                  <a:pt x="874" y="18550"/>
                  <a:pt x="874" y="18550"/>
                </a:cubicBezTo>
                <a:cubicBezTo>
                  <a:pt x="874" y="934"/>
                  <a:pt x="874" y="934"/>
                  <a:pt x="874" y="934"/>
                </a:cubicBezTo>
                <a:cubicBezTo>
                  <a:pt x="20664" y="934"/>
                  <a:pt x="20664" y="934"/>
                  <a:pt x="20664" y="934"/>
                </a:cubicBezTo>
                <a:cubicBezTo>
                  <a:pt x="20664" y="20666"/>
                  <a:pt x="20664" y="20666"/>
                  <a:pt x="20664" y="20666"/>
                </a:cubicBezTo>
                <a:lnTo>
                  <a:pt x="6243" y="20666"/>
                </a:lnTo>
                <a:close/>
                <a:moveTo>
                  <a:pt x="10925" y="6785"/>
                </a:moveTo>
                <a:cubicBezTo>
                  <a:pt x="13484" y="6785"/>
                  <a:pt x="13484" y="6785"/>
                  <a:pt x="13484" y="6785"/>
                </a:cubicBezTo>
                <a:cubicBezTo>
                  <a:pt x="13484" y="7719"/>
                  <a:pt x="13484" y="7719"/>
                  <a:pt x="13484" y="7719"/>
                </a:cubicBezTo>
                <a:cubicBezTo>
                  <a:pt x="10925" y="7719"/>
                  <a:pt x="10925" y="7719"/>
                  <a:pt x="10925" y="7719"/>
                </a:cubicBezTo>
                <a:cubicBezTo>
                  <a:pt x="10925" y="10271"/>
                  <a:pt x="10925" y="10271"/>
                  <a:pt x="10925" y="10271"/>
                </a:cubicBezTo>
                <a:cubicBezTo>
                  <a:pt x="9988" y="10271"/>
                  <a:pt x="9988" y="10271"/>
                  <a:pt x="9988" y="10271"/>
                </a:cubicBezTo>
                <a:cubicBezTo>
                  <a:pt x="9988" y="7719"/>
                  <a:pt x="9988" y="7719"/>
                  <a:pt x="9988" y="7719"/>
                </a:cubicBezTo>
                <a:cubicBezTo>
                  <a:pt x="7491" y="7719"/>
                  <a:pt x="7491" y="7719"/>
                  <a:pt x="7491" y="7719"/>
                </a:cubicBezTo>
                <a:cubicBezTo>
                  <a:pt x="7491" y="6785"/>
                  <a:pt x="7491" y="6785"/>
                  <a:pt x="7491" y="6785"/>
                </a:cubicBezTo>
                <a:cubicBezTo>
                  <a:pt x="9988" y="6785"/>
                  <a:pt x="9988" y="6785"/>
                  <a:pt x="9988" y="6785"/>
                </a:cubicBezTo>
                <a:cubicBezTo>
                  <a:pt x="9988" y="4295"/>
                  <a:pt x="9988" y="4295"/>
                  <a:pt x="9988" y="4295"/>
                </a:cubicBezTo>
                <a:cubicBezTo>
                  <a:pt x="10925" y="4295"/>
                  <a:pt x="10925" y="4295"/>
                  <a:pt x="10925" y="4295"/>
                </a:cubicBezTo>
                <a:lnTo>
                  <a:pt x="10925" y="678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000">
                <a:solidFill>
                  <a:srgbClr val="D04A02"/>
                </a:solidFill>
              </a:defRPr>
            </a:pPr>
            <a:endParaRPr/>
          </a:p>
        </p:txBody>
      </p:sp>
      <p:sp>
        <p:nvSpPr>
          <p:cNvPr id="412" name="Google Shape;1086;p4"/>
          <p:cNvSpPr txBox="1"/>
          <p:nvPr/>
        </p:nvSpPr>
        <p:spPr>
          <a:xfrm>
            <a:off x="283712" y="821966"/>
            <a:ext cx="8103877" cy="350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800" b="1" i="1">
                <a:solidFill>
                  <a:srgbClr val="013476"/>
                </a:solidFill>
              </a:defRPr>
            </a:lvl1pPr>
          </a:lstStyle>
          <a:p>
            <a:r>
              <a:t>Περαιτέρω ενθάρρυνση του εκούσιου εμβολιασμού βάσει τριών αξόνων</a:t>
            </a:r>
          </a:p>
        </p:txBody>
      </p:sp>
      <p:sp>
        <p:nvSpPr>
          <p:cNvPr id="413" name="Google Shape;1039;p4"/>
          <p:cNvSpPr txBox="1"/>
          <p:nvPr/>
        </p:nvSpPr>
        <p:spPr>
          <a:xfrm>
            <a:off x="385713" y="5686202"/>
            <a:ext cx="3591805" cy="226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b">
            <a:spAutoFit/>
          </a:bodyPr>
          <a:lstStyle>
            <a:lvl1pPr algn="ctr">
              <a:defRPr sz="1000" b="1" i="1"/>
            </a:lvl1pPr>
          </a:lstStyle>
          <a:p>
            <a:r>
              <a:t>*Βάσει προτάσεων Εθνικής Επιτροπής Βιοηθικής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1040;p4"/>
          <p:cNvSpPr txBox="1">
            <a:spLocks noGrp="1"/>
          </p:cNvSpPr>
          <p:nvPr>
            <p:ph type="sldNum" sz="quarter" idx="2"/>
          </p:nvPr>
        </p:nvSpPr>
        <p:spPr>
          <a:xfrm>
            <a:off x="11552540" y="6312397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>
              <a:defRPr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16" name="Google Shape;1041;p4"/>
          <p:cNvSpPr txBox="1"/>
          <p:nvPr/>
        </p:nvSpPr>
        <p:spPr>
          <a:xfrm>
            <a:off x="385713" y="406371"/>
            <a:ext cx="11717503" cy="48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>
            <a:lvl1pPr defTabSz="850391">
              <a:lnSpc>
                <a:spcPct val="90000"/>
              </a:lnSpc>
              <a:defRPr sz="2604" b="1" i="1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Άξονας Στοχευμένης Ενημέρωσης </a:t>
            </a:r>
          </a:p>
        </p:txBody>
      </p:sp>
      <p:grpSp>
        <p:nvGrpSpPr>
          <p:cNvPr id="421" name="Group 82"/>
          <p:cNvGrpSpPr/>
          <p:nvPr/>
        </p:nvGrpSpPr>
        <p:grpSpPr>
          <a:xfrm>
            <a:off x="793068" y="1891458"/>
            <a:ext cx="11079486" cy="3280624"/>
            <a:chOff x="0" y="0"/>
            <a:chExt cx="11079485" cy="3280622"/>
          </a:xfrm>
        </p:grpSpPr>
        <p:sp>
          <p:nvSpPr>
            <p:cNvPr id="417" name="Rectangle 2"/>
            <p:cNvSpPr/>
            <p:nvPr/>
          </p:nvSpPr>
          <p:spPr>
            <a:xfrm>
              <a:off x="4205231" y="0"/>
              <a:ext cx="6874254" cy="76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71"/>
                  </a:lnTo>
                  <a:lnTo>
                    <a:pt x="21600" y="21600"/>
                  </a:lnTo>
                  <a:lnTo>
                    <a:pt x="263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/>
            </a:p>
          </p:txBody>
        </p:sp>
        <p:sp>
          <p:nvSpPr>
            <p:cNvPr id="418" name="Rectangle 2"/>
            <p:cNvSpPr/>
            <p:nvPr/>
          </p:nvSpPr>
          <p:spPr>
            <a:xfrm rot="10800000">
              <a:off x="0" y="835854"/>
              <a:ext cx="6419847" cy="76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5"/>
                  </a:lnTo>
                  <a:lnTo>
                    <a:pt x="21600" y="21600"/>
                  </a:lnTo>
                  <a:lnTo>
                    <a:pt x="3446" y="21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/>
            </a:p>
          </p:txBody>
        </p:sp>
        <p:sp>
          <p:nvSpPr>
            <p:cNvPr id="419" name="Rectangle 2"/>
            <p:cNvSpPr/>
            <p:nvPr/>
          </p:nvSpPr>
          <p:spPr>
            <a:xfrm>
              <a:off x="4659638" y="1765195"/>
              <a:ext cx="6419848" cy="76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05"/>
                  </a:lnTo>
                  <a:lnTo>
                    <a:pt x="350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/>
            </a:p>
          </p:txBody>
        </p:sp>
        <p:sp>
          <p:nvSpPr>
            <p:cNvPr id="420" name="Rectangle 2"/>
            <p:cNvSpPr/>
            <p:nvPr/>
          </p:nvSpPr>
          <p:spPr>
            <a:xfrm rot="10800000">
              <a:off x="14622" y="2508568"/>
              <a:ext cx="6629282" cy="772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41"/>
                  </a:lnTo>
                  <a:lnTo>
                    <a:pt x="21600" y="21504"/>
                  </a:lnTo>
                  <a:lnTo>
                    <a:pt x="2554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/>
            </a:p>
          </p:txBody>
        </p:sp>
      </p:grpSp>
      <p:sp>
        <p:nvSpPr>
          <p:cNvPr id="422" name="TextBox 88"/>
          <p:cNvSpPr txBox="1"/>
          <p:nvPr/>
        </p:nvSpPr>
        <p:spPr>
          <a:xfrm>
            <a:off x="5760244" y="1925110"/>
            <a:ext cx="67151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defRPr sz="2800" b="1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01</a:t>
            </a:r>
          </a:p>
        </p:txBody>
      </p:sp>
      <p:sp>
        <p:nvSpPr>
          <p:cNvPr id="423" name="TextBox 89"/>
          <p:cNvSpPr txBox="1"/>
          <p:nvPr/>
        </p:nvSpPr>
        <p:spPr>
          <a:xfrm>
            <a:off x="5852276" y="2725521"/>
            <a:ext cx="67151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defRPr sz="2800" b="1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02</a:t>
            </a:r>
          </a:p>
        </p:txBody>
      </p:sp>
      <p:sp>
        <p:nvSpPr>
          <p:cNvPr id="424" name="TextBox 90"/>
          <p:cNvSpPr txBox="1"/>
          <p:nvPr/>
        </p:nvSpPr>
        <p:spPr>
          <a:xfrm>
            <a:off x="6109540" y="3658422"/>
            <a:ext cx="67151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defRPr sz="2800" b="1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03</a:t>
            </a:r>
          </a:p>
        </p:txBody>
      </p:sp>
      <p:sp>
        <p:nvSpPr>
          <p:cNvPr id="425" name="TextBox 91"/>
          <p:cNvSpPr txBox="1"/>
          <p:nvPr/>
        </p:nvSpPr>
        <p:spPr>
          <a:xfrm>
            <a:off x="5943122" y="4489792"/>
            <a:ext cx="67151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defRPr sz="2800" b="1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04</a:t>
            </a:r>
          </a:p>
        </p:txBody>
      </p:sp>
      <p:sp>
        <p:nvSpPr>
          <p:cNvPr id="426" name="TextBox 92"/>
          <p:cNvSpPr txBox="1"/>
          <p:nvPr/>
        </p:nvSpPr>
        <p:spPr>
          <a:xfrm>
            <a:off x="6278879" y="1947728"/>
            <a:ext cx="514624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Συνέχιση ενημερωτικής καμπάνιας κυβέρνησης υπέρ του εμβολιασμού</a:t>
            </a:r>
          </a:p>
        </p:txBody>
      </p:sp>
      <p:sp>
        <p:nvSpPr>
          <p:cNvPr id="427" name="TextBox 96"/>
          <p:cNvSpPr txBox="1"/>
          <p:nvPr/>
        </p:nvSpPr>
        <p:spPr>
          <a:xfrm>
            <a:off x="1166594" y="2761601"/>
            <a:ext cx="41324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Ειδικότερη στόχευση σε νεότερες ηλικίες…,</a:t>
            </a:r>
          </a:p>
        </p:txBody>
      </p:sp>
      <p:sp>
        <p:nvSpPr>
          <p:cNvPr id="428" name="TextBox 97"/>
          <p:cNvSpPr txBox="1"/>
          <p:nvPr/>
        </p:nvSpPr>
        <p:spPr>
          <a:xfrm>
            <a:off x="6933844" y="3735317"/>
            <a:ext cx="413240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dirty="0"/>
              <a:t>…</a:t>
            </a:r>
            <a:r>
              <a:rPr dirty="0" err="1"/>
              <a:t>ειδικές</a:t>
            </a:r>
            <a:r>
              <a:rPr dirty="0"/>
              <a:t> </a:t>
            </a:r>
            <a:r>
              <a:rPr dirty="0" err="1"/>
              <a:t>δράσεις</a:t>
            </a:r>
            <a:r>
              <a:rPr dirty="0"/>
              <a:t> </a:t>
            </a:r>
            <a:r>
              <a:rPr dirty="0" err="1"/>
              <a:t>εμ</a:t>
            </a:r>
            <a:r>
              <a:rPr dirty="0"/>
              <a:t>βολιασμού, π.χ. κα</a:t>
            </a:r>
            <a:r>
              <a:rPr dirty="0" err="1"/>
              <a:t>τάκοιτοι</a:t>
            </a:r>
            <a:r>
              <a:rPr dirty="0"/>
              <a:t> π</a:t>
            </a:r>
            <a:r>
              <a:rPr dirty="0" err="1"/>
              <a:t>ολίτες</a:t>
            </a:r>
            <a:r>
              <a:rPr dirty="0"/>
              <a:t> και…</a:t>
            </a:r>
          </a:p>
        </p:txBody>
      </p:sp>
      <p:sp>
        <p:nvSpPr>
          <p:cNvPr id="429" name="TextBox 98"/>
          <p:cNvSpPr txBox="1"/>
          <p:nvPr/>
        </p:nvSpPr>
        <p:spPr>
          <a:xfrm>
            <a:off x="1408085" y="4453588"/>
            <a:ext cx="4132402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dirty="0"/>
              <a:t>…</a:t>
            </a:r>
            <a:r>
              <a:rPr dirty="0" err="1"/>
              <a:t>ειδικότερων</a:t>
            </a:r>
            <a:r>
              <a:rPr dirty="0"/>
              <a:t> </a:t>
            </a:r>
            <a:r>
              <a:rPr dirty="0" err="1"/>
              <a:t>ομάδων</a:t>
            </a:r>
            <a:r>
              <a:rPr dirty="0"/>
              <a:t> π</a:t>
            </a:r>
            <a:r>
              <a:rPr dirty="0" err="1"/>
              <a:t>ληθυσμού</a:t>
            </a:r>
            <a:r>
              <a:rPr dirty="0"/>
              <a:t>, π.χ. </a:t>
            </a:r>
            <a:r>
              <a:rPr dirty="0" err="1"/>
              <a:t>Ρομά</a:t>
            </a:r>
            <a:r>
              <a:rPr dirty="0"/>
              <a:t>, </a:t>
            </a:r>
            <a:r>
              <a:rPr dirty="0" err="1"/>
              <a:t>μετ</a:t>
            </a:r>
            <a:r>
              <a:rPr dirty="0"/>
              <a:t>ανάστες, κρατούμενοι.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1_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1_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311</Words>
  <Application>Microsoft Office PowerPoint</Application>
  <PresentationFormat>Widescreen</PresentationFormat>
  <Paragraphs>63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Helvetica Neue</vt:lpstr>
      <vt:lpstr>Roboto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Spanos Athanasios</dc:creator>
  <cp:lastModifiedBy>Pantelis Arsenis</cp:lastModifiedBy>
  <cp:revision>8</cp:revision>
  <cp:lastPrinted>2021-06-28T08:26:50Z</cp:lastPrinted>
  <dcterms:modified xsi:type="dcterms:W3CDTF">2021-06-28T09:54:38Z</dcterms:modified>
</cp:coreProperties>
</file>