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1"/>
    <p:restoredTop sz="94753"/>
  </p:normalViewPr>
  <p:slideViewPr>
    <p:cSldViewPr snapToGrid="0" snapToObjects="1">
      <p:cViewPr varScale="1">
        <p:scale>
          <a:sx n="88" d="100"/>
          <a:sy n="88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597F6-B1E6-9948-9572-CE8552A41E4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C22D-7263-2D43-AFDE-834F13898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/01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9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61ACF-671B-EC4A-916C-4785EDDCA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BAF7448-BCB2-5A42-A821-211AF9BEF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450B4B-B94F-4545-9D91-9BE624FC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C55F-2063-DB47-93AF-3A96D469569A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A5F50E-4600-6645-8AB0-DC1FC139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EFCD38-962B-0C46-B68F-8FF1F40E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7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1020831-76B3-2B45-BE90-B5BB245C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EF283C-8A91-4348-8EB5-D96784A0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ADDFDA-B6D9-E64F-B0AD-DCB4D5ACA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C55F-2063-DB47-93AF-3A96D469569A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639745-0F45-3B44-A5AC-2C6A19CC2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45C407-5228-C745-B93A-482575E48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4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497F4D7-D5F0-9142-9227-2791B0669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AD2CDB-9BF8-4448-8880-832B33B17B6A}"/>
              </a:ext>
            </a:extLst>
          </p:cNvPr>
          <p:cNvSpPr txBox="1"/>
          <p:nvPr/>
        </p:nvSpPr>
        <p:spPr>
          <a:xfrm>
            <a:off x="478971" y="5599611"/>
            <a:ext cx="11069182" cy="9758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λειτουργία των δημοτικών, παιδικών &amp; βρεφικών σταθμών και η λειτουργία του Δημόσιου Τομέα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95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19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 Karayianni</dc:creator>
  <cp:lastModifiedBy>Pantelis Arsenis</cp:lastModifiedBy>
  <cp:revision>22</cp:revision>
  <dcterms:created xsi:type="dcterms:W3CDTF">2019-09-02T08:29:26Z</dcterms:created>
  <dcterms:modified xsi:type="dcterms:W3CDTF">2020-05-25T10:26:51Z</dcterms:modified>
</cp:coreProperties>
</file>